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20" r:id="rId3"/>
    <p:sldMasterId id="2147483744" r:id="rId4"/>
    <p:sldMasterId id="2147483757" r:id="rId5"/>
    <p:sldMasterId id="2147483791" r:id="rId6"/>
    <p:sldMasterId id="2147483875" r:id="rId7"/>
    <p:sldMasterId id="2147483931" r:id="rId8"/>
    <p:sldMasterId id="2147483947" r:id="rId9"/>
    <p:sldMasterId id="2147483959" r:id="rId10"/>
  </p:sldMasterIdLst>
  <p:notesMasterIdLst>
    <p:notesMasterId r:id="rId31"/>
  </p:notesMasterIdLst>
  <p:sldIdLst>
    <p:sldId id="317" r:id="rId11"/>
    <p:sldId id="513" r:id="rId12"/>
    <p:sldId id="504" r:id="rId13"/>
    <p:sldId id="505" r:id="rId14"/>
    <p:sldId id="506" r:id="rId15"/>
    <p:sldId id="507" r:id="rId16"/>
    <p:sldId id="508" r:id="rId17"/>
    <p:sldId id="509" r:id="rId18"/>
    <p:sldId id="510" r:id="rId19"/>
    <p:sldId id="511" r:id="rId20"/>
    <p:sldId id="512" r:id="rId21"/>
    <p:sldId id="501" r:id="rId22"/>
    <p:sldId id="495" r:id="rId23"/>
    <p:sldId id="496" r:id="rId24"/>
    <p:sldId id="497" r:id="rId25"/>
    <p:sldId id="498" r:id="rId26"/>
    <p:sldId id="499" r:id="rId27"/>
    <p:sldId id="315" r:id="rId28"/>
    <p:sldId id="407" r:id="rId29"/>
    <p:sldId id="314" r:id="rId30"/>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69" autoAdjust="0"/>
    <p:restoredTop sz="84524" autoAdjust="0"/>
  </p:normalViewPr>
  <p:slideViewPr>
    <p:cSldViewPr snapToGrid="0">
      <p:cViewPr varScale="1">
        <p:scale>
          <a:sx n="95" d="100"/>
          <a:sy n="95" d="100"/>
        </p:scale>
        <p:origin x="828" y="84"/>
      </p:cViewPr>
      <p:guideLst/>
    </p:cSldViewPr>
  </p:slideViewPr>
  <p:notesTextViewPr>
    <p:cViewPr>
      <p:scale>
        <a:sx n="3" d="2"/>
        <a:sy n="3" d="2"/>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16356E-8BED-4034-BE42-5F916608E2DB}" type="doc">
      <dgm:prSet loTypeId="urn:microsoft.com/office/officeart/2005/8/layout/cycle2" loCatId="cycle" qsTypeId="urn:microsoft.com/office/officeart/2005/8/quickstyle/simple1" qsCatId="simple" csTypeId="urn:microsoft.com/office/officeart/2005/8/colors/colorful3" csCatId="colorful" phldr="1"/>
      <dgm:spPr/>
      <dgm:t>
        <a:bodyPr/>
        <a:lstStyle/>
        <a:p>
          <a:endParaRPr lang="en-US"/>
        </a:p>
      </dgm:t>
    </dgm:pt>
    <dgm:pt modelId="{FDC9C4B8-130F-47D8-B0F8-EAAC5627D7B1}">
      <dgm:prSet phldrT="[Text]"/>
      <dgm:spPr/>
      <dgm:t>
        <a:bodyPr/>
        <a:lstStyle/>
        <a:p>
          <a:r>
            <a:rPr lang="en-US" dirty="0" smtClean="0"/>
            <a:t>Issue</a:t>
          </a:r>
          <a:endParaRPr lang="en-US" dirty="0"/>
        </a:p>
      </dgm:t>
    </dgm:pt>
    <dgm:pt modelId="{8EB25608-A2D2-4942-B3D3-B2CF9D959A49}" type="parTrans" cxnId="{329C04B2-4D3E-45C4-A015-024F0E2E0590}">
      <dgm:prSet/>
      <dgm:spPr/>
      <dgm:t>
        <a:bodyPr/>
        <a:lstStyle/>
        <a:p>
          <a:endParaRPr lang="en-US"/>
        </a:p>
      </dgm:t>
    </dgm:pt>
    <dgm:pt modelId="{145482B8-520C-4041-95EC-F0D4F552FBEE}" type="sibTrans" cxnId="{329C04B2-4D3E-45C4-A015-024F0E2E0590}">
      <dgm:prSet/>
      <dgm:spPr/>
      <dgm:t>
        <a:bodyPr/>
        <a:lstStyle/>
        <a:p>
          <a:endParaRPr lang="en-US"/>
        </a:p>
      </dgm:t>
    </dgm:pt>
    <dgm:pt modelId="{39739003-6029-4B60-884A-7BAF3C01A269}">
      <dgm:prSet phldrT="[Text]"/>
      <dgm:spPr/>
      <dgm:t>
        <a:bodyPr/>
        <a:lstStyle/>
        <a:p>
          <a:r>
            <a:rPr lang="en-US" dirty="0" smtClean="0"/>
            <a:t>US deter through M</a:t>
          </a:r>
          <a:endParaRPr lang="en-US" dirty="0"/>
        </a:p>
      </dgm:t>
    </dgm:pt>
    <dgm:pt modelId="{BDE613DF-41DE-4AEC-AE7D-7AABC79FDF21}" type="parTrans" cxnId="{0A918AEA-CC4B-44FD-85F3-2C8EACB368C0}">
      <dgm:prSet/>
      <dgm:spPr/>
      <dgm:t>
        <a:bodyPr/>
        <a:lstStyle/>
        <a:p>
          <a:endParaRPr lang="en-US"/>
        </a:p>
      </dgm:t>
    </dgm:pt>
    <dgm:pt modelId="{3530CCAD-E5FF-4934-A8C4-E1834AF93D91}" type="sibTrans" cxnId="{0A918AEA-CC4B-44FD-85F3-2C8EACB368C0}">
      <dgm:prSet/>
      <dgm:spPr/>
      <dgm:t>
        <a:bodyPr/>
        <a:lstStyle/>
        <a:p>
          <a:endParaRPr lang="en-US"/>
        </a:p>
      </dgm:t>
    </dgm:pt>
    <dgm:pt modelId="{83432A90-2B0D-4250-9BDE-33F12FD35FF8}">
      <dgm:prSet phldrT="[Text]"/>
      <dgm:spPr/>
      <dgm:t>
        <a:bodyPr/>
        <a:lstStyle/>
        <a:p>
          <a:r>
            <a:rPr lang="en-US" dirty="0" err="1" smtClean="0"/>
            <a:t>Ch</a:t>
          </a:r>
          <a:r>
            <a:rPr lang="en-US" dirty="0" smtClean="0"/>
            <a:t> raise M capability</a:t>
          </a:r>
          <a:endParaRPr lang="en-US" dirty="0"/>
        </a:p>
      </dgm:t>
    </dgm:pt>
    <dgm:pt modelId="{26E19D17-FFCB-4F10-A2C8-6C45B4FC960D}" type="parTrans" cxnId="{84AA369C-952C-480F-9FAA-9AD05A49E5DE}">
      <dgm:prSet/>
      <dgm:spPr/>
      <dgm:t>
        <a:bodyPr/>
        <a:lstStyle/>
        <a:p>
          <a:endParaRPr lang="en-US"/>
        </a:p>
      </dgm:t>
    </dgm:pt>
    <dgm:pt modelId="{F55C5D58-51BF-452B-8BEC-98D645C0B1C0}" type="sibTrans" cxnId="{84AA369C-952C-480F-9FAA-9AD05A49E5DE}">
      <dgm:prSet/>
      <dgm:spPr/>
      <dgm:t>
        <a:bodyPr/>
        <a:lstStyle/>
        <a:p>
          <a:endParaRPr lang="en-US"/>
        </a:p>
      </dgm:t>
    </dgm:pt>
    <dgm:pt modelId="{E565F5DF-A8DB-4C6F-89B4-8E40D65F6C82}">
      <dgm:prSet phldrT="[Text]"/>
      <dgm:spPr/>
      <dgm:t>
        <a:bodyPr/>
        <a:lstStyle/>
        <a:p>
          <a:r>
            <a:rPr lang="en-US" dirty="0" smtClean="0"/>
            <a:t>US raise M capability</a:t>
          </a:r>
          <a:endParaRPr lang="en-US" dirty="0"/>
        </a:p>
      </dgm:t>
    </dgm:pt>
    <dgm:pt modelId="{9EDA3C09-3806-4205-9EA2-843590FA4F7E}" type="parTrans" cxnId="{D072D530-4C2E-4D48-8B0A-77D05A13A551}">
      <dgm:prSet/>
      <dgm:spPr/>
      <dgm:t>
        <a:bodyPr/>
        <a:lstStyle/>
        <a:p>
          <a:endParaRPr lang="en-US"/>
        </a:p>
      </dgm:t>
    </dgm:pt>
    <dgm:pt modelId="{19D99E75-D2FC-4DA4-B7B8-BB5B52DEA3B5}" type="sibTrans" cxnId="{D072D530-4C2E-4D48-8B0A-77D05A13A551}">
      <dgm:prSet/>
      <dgm:spPr/>
      <dgm:t>
        <a:bodyPr/>
        <a:lstStyle/>
        <a:p>
          <a:endParaRPr lang="en-US"/>
        </a:p>
      </dgm:t>
    </dgm:pt>
    <dgm:pt modelId="{C275AE41-AB12-40CB-B55C-D15699F820B4}">
      <dgm:prSet phldrT="[Text]"/>
      <dgm:spPr/>
      <dgm:t>
        <a:bodyPr/>
        <a:lstStyle/>
        <a:p>
          <a:r>
            <a:rPr lang="en-US" dirty="0" smtClean="0"/>
            <a:t>Limited Conflict</a:t>
          </a:r>
          <a:endParaRPr lang="en-US" dirty="0"/>
        </a:p>
      </dgm:t>
    </dgm:pt>
    <dgm:pt modelId="{5806477F-3C76-410B-B43A-783F0AFD35F1}" type="parTrans" cxnId="{D66ABD94-3B11-48E9-AF84-55C4FD37F86D}">
      <dgm:prSet/>
      <dgm:spPr/>
      <dgm:t>
        <a:bodyPr/>
        <a:lstStyle/>
        <a:p>
          <a:endParaRPr lang="en-US"/>
        </a:p>
      </dgm:t>
    </dgm:pt>
    <dgm:pt modelId="{8D86C5EB-9286-4543-BB0D-621FDA04E41F}" type="sibTrans" cxnId="{D66ABD94-3B11-48E9-AF84-55C4FD37F86D}">
      <dgm:prSet/>
      <dgm:spPr/>
      <dgm:t>
        <a:bodyPr/>
        <a:lstStyle/>
        <a:p>
          <a:endParaRPr lang="en-US"/>
        </a:p>
      </dgm:t>
    </dgm:pt>
    <dgm:pt modelId="{F277B688-E2F4-407E-8C5D-96EE27D5B3DD}" type="pres">
      <dgm:prSet presAssocID="{1416356E-8BED-4034-BE42-5F916608E2DB}" presName="cycle" presStyleCnt="0">
        <dgm:presLayoutVars>
          <dgm:dir/>
          <dgm:resizeHandles val="exact"/>
        </dgm:presLayoutVars>
      </dgm:prSet>
      <dgm:spPr/>
      <dgm:t>
        <a:bodyPr/>
        <a:lstStyle/>
        <a:p>
          <a:endParaRPr lang="en-US"/>
        </a:p>
      </dgm:t>
    </dgm:pt>
    <dgm:pt modelId="{8B7A75B4-60D8-4B69-AD58-383D608A9BFE}" type="pres">
      <dgm:prSet presAssocID="{FDC9C4B8-130F-47D8-B0F8-EAAC5627D7B1}" presName="node" presStyleLbl="node1" presStyleIdx="0" presStyleCnt="5">
        <dgm:presLayoutVars>
          <dgm:bulletEnabled val="1"/>
        </dgm:presLayoutVars>
      </dgm:prSet>
      <dgm:spPr/>
      <dgm:t>
        <a:bodyPr/>
        <a:lstStyle/>
        <a:p>
          <a:endParaRPr lang="en-US"/>
        </a:p>
      </dgm:t>
    </dgm:pt>
    <dgm:pt modelId="{C41B6C04-827A-49B0-A48F-90DEBE7C94B6}" type="pres">
      <dgm:prSet presAssocID="{145482B8-520C-4041-95EC-F0D4F552FBEE}" presName="sibTrans" presStyleLbl="sibTrans2D1" presStyleIdx="0" presStyleCnt="5"/>
      <dgm:spPr/>
      <dgm:t>
        <a:bodyPr/>
        <a:lstStyle/>
        <a:p>
          <a:endParaRPr lang="en-US"/>
        </a:p>
      </dgm:t>
    </dgm:pt>
    <dgm:pt modelId="{DAF8DAEA-62CD-455C-996E-8028908F79F4}" type="pres">
      <dgm:prSet presAssocID="{145482B8-520C-4041-95EC-F0D4F552FBEE}" presName="connectorText" presStyleLbl="sibTrans2D1" presStyleIdx="0" presStyleCnt="5"/>
      <dgm:spPr/>
      <dgm:t>
        <a:bodyPr/>
        <a:lstStyle/>
        <a:p>
          <a:endParaRPr lang="en-US"/>
        </a:p>
      </dgm:t>
    </dgm:pt>
    <dgm:pt modelId="{772EAEEF-8F1F-4172-BDBA-FD45EC9D398B}" type="pres">
      <dgm:prSet presAssocID="{39739003-6029-4B60-884A-7BAF3C01A269}" presName="node" presStyleLbl="node1" presStyleIdx="1" presStyleCnt="5">
        <dgm:presLayoutVars>
          <dgm:bulletEnabled val="1"/>
        </dgm:presLayoutVars>
      </dgm:prSet>
      <dgm:spPr/>
      <dgm:t>
        <a:bodyPr/>
        <a:lstStyle/>
        <a:p>
          <a:endParaRPr lang="en-US"/>
        </a:p>
      </dgm:t>
    </dgm:pt>
    <dgm:pt modelId="{9569F123-3D50-47CD-A0DE-CF79BEFD62A2}" type="pres">
      <dgm:prSet presAssocID="{3530CCAD-E5FF-4934-A8C4-E1834AF93D91}" presName="sibTrans" presStyleLbl="sibTrans2D1" presStyleIdx="1" presStyleCnt="5"/>
      <dgm:spPr/>
      <dgm:t>
        <a:bodyPr/>
        <a:lstStyle/>
        <a:p>
          <a:endParaRPr lang="en-US"/>
        </a:p>
      </dgm:t>
    </dgm:pt>
    <dgm:pt modelId="{1B7BFBCE-88D4-48E7-ADCF-0A0B48F60E9F}" type="pres">
      <dgm:prSet presAssocID="{3530CCAD-E5FF-4934-A8C4-E1834AF93D91}" presName="connectorText" presStyleLbl="sibTrans2D1" presStyleIdx="1" presStyleCnt="5"/>
      <dgm:spPr/>
      <dgm:t>
        <a:bodyPr/>
        <a:lstStyle/>
        <a:p>
          <a:endParaRPr lang="en-US"/>
        </a:p>
      </dgm:t>
    </dgm:pt>
    <dgm:pt modelId="{044DCCE2-B18D-46A4-97E2-D4D9733C0482}" type="pres">
      <dgm:prSet presAssocID="{83432A90-2B0D-4250-9BDE-33F12FD35FF8}" presName="node" presStyleLbl="node1" presStyleIdx="2" presStyleCnt="5">
        <dgm:presLayoutVars>
          <dgm:bulletEnabled val="1"/>
        </dgm:presLayoutVars>
      </dgm:prSet>
      <dgm:spPr/>
      <dgm:t>
        <a:bodyPr/>
        <a:lstStyle/>
        <a:p>
          <a:endParaRPr lang="en-US"/>
        </a:p>
      </dgm:t>
    </dgm:pt>
    <dgm:pt modelId="{7F9A3706-7105-4F50-A920-4D9F59083DF6}" type="pres">
      <dgm:prSet presAssocID="{F55C5D58-51BF-452B-8BEC-98D645C0B1C0}" presName="sibTrans" presStyleLbl="sibTrans2D1" presStyleIdx="2" presStyleCnt="5"/>
      <dgm:spPr/>
      <dgm:t>
        <a:bodyPr/>
        <a:lstStyle/>
        <a:p>
          <a:endParaRPr lang="en-US"/>
        </a:p>
      </dgm:t>
    </dgm:pt>
    <dgm:pt modelId="{479DBEDA-3ED0-436B-B159-30484976704E}" type="pres">
      <dgm:prSet presAssocID="{F55C5D58-51BF-452B-8BEC-98D645C0B1C0}" presName="connectorText" presStyleLbl="sibTrans2D1" presStyleIdx="2" presStyleCnt="5"/>
      <dgm:spPr/>
      <dgm:t>
        <a:bodyPr/>
        <a:lstStyle/>
        <a:p>
          <a:endParaRPr lang="en-US"/>
        </a:p>
      </dgm:t>
    </dgm:pt>
    <dgm:pt modelId="{6DD992CF-B0E5-4012-904F-AE1B3DB57A1A}" type="pres">
      <dgm:prSet presAssocID="{E565F5DF-A8DB-4C6F-89B4-8E40D65F6C82}" presName="node" presStyleLbl="node1" presStyleIdx="3" presStyleCnt="5">
        <dgm:presLayoutVars>
          <dgm:bulletEnabled val="1"/>
        </dgm:presLayoutVars>
      </dgm:prSet>
      <dgm:spPr/>
      <dgm:t>
        <a:bodyPr/>
        <a:lstStyle/>
        <a:p>
          <a:endParaRPr lang="en-US"/>
        </a:p>
      </dgm:t>
    </dgm:pt>
    <dgm:pt modelId="{67B27AE3-E40C-4A40-87AD-F0E9C535C355}" type="pres">
      <dgm:prSet presAssocID="{19D99E75-D2FC-4DA4-B7B8-BB5B52DEA3B5}" presName="sibTrans" presStyleLbl="sibTrans2D1" presStyleIdx="3" presStyleCnt="5"/>
      <dgm:spPr/>
      <dgm:t>
        <a:bodyPr/>
        <a:lstStyle/>
        <a:p>
          <a:endParaRPr lang="en-US"/>
        </a:p>
      </dgm:t>
    </dgm:pt>
    <dgm:pt modelId="{86C4249B-2004-445E-AB3F-F3736E73435B}" type="pres">
      <dgm:prSet presAssocID="{19D99E75-D2FC-4DA4-B7B8-BB5B52DEA3B5}" presName="connectorText" presStyleLbl="sibTrans2D1" presStyleIdx="3" presStyleCnt="5"/>
      <dgm:spPr/>
      <dgm:t>
        <a:bodyPr/>
        <a:lstStyle/>
        <a:p>
          <a:endParaRPr lang="en-US"/>
        </a:p>
      </dgm:t>
    </dgm:pt>
    <dgm:pt modelId="{7957289F-BE88-41B9-84B8-813F44134A65}" type="pres">
      <dgm:prSet presAssocID="{C275AE41-AB12-40CB-B55C-D15699F820B4}" presName="node" presStyleLbl="node1" presStyleIdx="4" presStyleCnt="5">
        <dgm:presLayoutVars>
          <dgm:bulletEnabled val="1"/>
        </dgm:presLayoutVars>
      </dgm:prSet>
      <dgm:spPr/>
      <dgm:t>
        <a:bodyPr/>
        <a:lstStyle/>
        <a:p>
          <a:endParaRPr lang="en-US"/>
        </a:p>
      </dgm:t>
    </dgm:pt>
    <dgm:pt modelId="{5DA61829-9343-4743-99A3-9B03020A696A}" type="pres">
      <dgm:prSet presAssocID="{8D86C5EB-9286-4543-BB0D-621FDA04E41F}" presName="sibTrans" presStyleLbl="sibTrans2D1" presStyleIdx="4" presStyleCnt="5"/>
      <dgm:spPr/>
      <dgm:t>
        <a:bodyPr/>
        <a:lstStyle/>
        <a:p>
          <a:endParaRPr lang="en-US"/>
        </a:p>
      </dgm:t>
    </dgm:pt>
    <dgm:pt modelId="{ADDD5A0C-8634-472D-A8F4-673433AC628F}" type="pres">
      <dgm:prSet presAssocID="{8D86C5EB-9286-4543-BB0D-621FDA04E41F}" presName="connectorText" presStyleLbl="sibTrans2D1" presStyleIdx="4" presStyleCnt="5"/>
      <dgm:spPr/>
      <dgm:t>
        <a:bodyPr/>
        <a:lstStyle/>
        <a:p>
          <a:endParaRPr lang="en-US"/>
        </a:p>
      </dgm:t>
    </dgm:pt>
  </dgm:ptLst>
  <dgm:cxnLst>
    <dgm:cxn modelId="{724A70EF-3F23-4CD6-AB4D-561A5A064328}" type="presOf" srcId="{8D86C5EB-9286-4543-BB0D-621FDA04E41F}" destId="{ADDD5A0C-8634-472D-A8F4-673433AC628F}" srcOrd="1" destOrd="0" presId="urn:microsoft.com/office/officeart/2005/8/layout/cycle2"/>
    <dgm:cxn modelId="{D072D530-4C2E-4D48-8B0A-77D05A13A551}" srcId="{1416356E-8BED-4034-BE42-5F916608E2DB}" destId="{E565F5DF-A8DB-4C6F-89B4-8E40D65F6C82}" srcOrd="3" destOrd="0" parTransId="{9EDA3C09-3806-4205-9EA2-843590FA4F7E}" sibTransId="{19D99E75-D2FC-4DA4-B7B8-BB5B52DEA3B5}"/>
    <dgm:cxn modelId="{71ED677D-6988-4797-B91E-A1C7152BE9EA}" type="presOf" srcId="{FDC9C4B8-130F-47D8-B0F8-EAAC5627D7B1}" destId="{8B7A75B4-60D8-4B69-AD58-383D608A9BFE}" srcOrd="0" destOrd="0" presId="urn:microsoft.com/office/officeart/2005/8/layout/cycle2"/>
    <dgm:cxn modelId="{E532F2E7-CE8C-45DE-85B7-1BAF4B8F0FAD}" type="presOf" srcId="{F55C5D58-51BF-452B-8BEC-98D645C0B1C0}" destId="{479DBEDA-3ED0-436B-B159-30484976704E}" srcOrd="1" destOrd="0" presId="urn:microsoft.com/office/officeart/2005/8/layout/cycle2"/>
    <dgm:cxn modelId="{329C04B2-4D3E-45C4-A015-024F0E2E0590}" srcId="{1416356E-8BED-4034-BE42-5F916608E2DB}" destId="{FDC9C4B8-130F-47D8-B0F8-EAAC5627D7B1}" srcOrd="0" destOrd="0" parTransId="{8EB25608-A2D2-4942-B3D3-B2CF9D959A49}" sibTransId="{145482B8-520C-4041-95EC-F0D4F552FBEE}"/>
    <dgm:cxn modelId="{CF39130C-BEC6-418D-9D7A-F4DA1E980054}" type="presOf" srcId="{19D99E75-D2FC-4DA4-B7B8-BB5B52DEA3B5}" destId="{86C4249B-2004-445E-AB3F-F3736E73435B}" srcOrd="1" destOrd="0" presId="urn:microsoft.com/office/officeart/2005/8/layout/cycle2"/>
    <dgm:cxn modelId="{C1151DEC-E58F-4962-A6EC-7C6B0C4F0D67}" type="presOf" srcId="{1416356E-8BED-4034-BE42-5F916608E2DB}" destId="{F277B688-E2F4-407E-8C5D-96EE27D5B3DD}" srcOrd="0" destOrd="0" presId="urn:microsoft.com/office/officeart/2005/8/layout/cycle2"/>
    <dgm:cxn modelId="{43488E1C-775B-4163-9CB3-A983DABB761F}" type="presOf" srcId="{145482B8-520C-4041-95EC-F0D4F552FBEE}" destId="{C41B6C04-827A-49B0-A48F-90DEBE7C94B6}" srcOrd="0" destOrd="0" presId="urn:microsoft.com/office/officeart/2005/8/layout/cycle2"/>
    <dgm:cxn modelId="{259B6062-A0EE-4E9C-859D-23DBA0009572}" type="presOf" srcId="{8D86C5EB-9286-4543-BB0D-621FDA04E41F}" destId="{5DA61829-9343-4743-99A3-9B03020A696A}" srcOrd="0" destOrd="0" presId="urn:microsoft.com/office/officeart/2005/8/layout/cycle2"/>
    <dgm:cxn modelId="{84AA369C-952C-480F-9FAA-9AD05A49E5DE}" srcId="{1416356E-8BED-4034-BE42-5F916608E2DB}" destId="{83432A90-2B0D-4250-9BDE-33F12FD35FF8}" srcOrd="2" destOrd="0" parTransId="{26E19D17-FFCB-4F10-A2C8-6C45B4FC960D}" sibTransId="{F55C5D58-51BF-452B-8BEC-98D645C0B1C0}"/>
    <dgm:cxn modelId="{F27B9884-EC1D-4F63-BE60-2A3B5E4545D9}" type="presOf" srcId="{39739003-6029-4B60-884A-7BAF3C01A269}" destId="{772EAEEF-8F1F-4172-BDBA-FD45EC9D398B}" srcOrd="0" destOrd="0" presId="urn:microsoft.com/office/officeart/2005/8/layout/cycle2"/>
    <dgm:cxn modelId="{98A420AA-48CF-43AB-8D8F-D6A62A395A9C}" type="presOf" srcId="{19D99E75-D2FC-4DA4-B7B8-BB5B52DEA3B5}" destId="{67B27AE3-E40C-4A40-87AD-F0E9C535C355}" srcOrd="0" destOrd="0" presId="urn:microsoft.com/office/officeart/2005/8/layout/cycle2"/>
    <dgm:cxn modelId="{317958EB-D335-4BD6-B45B-7E03273D83FC}" type="presOf" srcId="{83432A90-2B0D-4250-9BDE-33F12FD35FF8}" destId="{044DCCE2-B18D-46A4-97E2-D4D9733C0482}" srcOrd="0" destOrd="0" presId="urn:microsoft.com/office/officeart/2005/8/layout/cycle2"/>
    <dgm:cxn modelId="{63B340E3-91E1-44E6-8207-2CF9CE6E6A4A}" type="presOf" srcId="{3530CCAD-E5FF-4934-A8C4-E1834AF93D91}" destId="{1B7BFBCE-88D4-48E7-ADCF-0A0B48F60E9F}" srcOrd="1" destOrd="0" presId="urn:microsoft.com/office/officeart/2005/8/layout/cycle2"/>
    <dgm:cxn modelId="{0A918AEA-CC4B-44FD-85F3-2C8EACB368C0}" srcId="{1416356E-8BED-4034-BE42-5F916608E2DB}" destId="{39739003-6029-4B60-884A-7BAF3C01A269}" srcOrd="1" destOrd="0" parTransId="{BDE613DF-41DE-4AEC-AE7D-7AABC79FDF21}" sibTransId="{3530CCAD-E5FF-4934-A8C4-E1834AF93D91}"/>
    <dgm:cxn modelId="{D66ABD94-3B11-48E9-AF84-55C4FD37F86D}" srcId="{1416356E-8BED-4034-BE42-5F916608E2DB}" destId="{C275AE41-AB12-40CB-B55C-D15699F820B4}" srcOrd="4" destOrd="0" parTransId="{5806477F-3C76-410B-B43A-783F0AFD35F1}" sibTransId="{8D86C5EB-9286-4543-BB0D-621FDA04E41F}"/>
    <dgm:cxn modelId="{4EAFCF71-0B93-4CAE-8D37-311E3D7EE243}" type="presOf" srcId="{F55C5D58-51BF-452B-8BEC-98D645C0B1C0}" destId="{7F9A3706-7105-4F50-A920-4D9F59083DF6}" srcOrd="0" destOrd="0" presId="urn:microsoft.com/office/officeart/2005/8/layout/cycle2"/>
    <dgm:cxn modelId="{AC211824-D8F2-4734-AEF5-2F4C573A3368}" type="presOf" srcId="{C275AE41-AB12-40CB-B55C-D15699F820B4}" destId="{7957289F-BE88-41B9-84B8-813F44134A65}" srcOrd="0" destOrd="0" presId="urn:microsoft.com/office/officeart/2005/8/layout/cycle2"/>
    <dgm:cxn modelId="{44E30BFC-59A3-44AC-8FE2-0CDF0F273E69}" type="presOf" srcId="{145482B8-520C-4041-95EC-F0D4F552FBEE}" destId="{DAF8DAEA-62CD-455C-996E-8028908F79F4}" srcOrd="1" destOrd="0" presId="urn:microsoft.com/office/officeart/2005/8/layout/cycle2"/>
    <dgm:cxn modelId="{0879C8E9-0075-43AF-9503-72E6E2AF0278}" type="presOf" srcId="{3530CCAD-E5FF-4934-A8C4-E1834AF93D91}" destId="{9569F123-3D50-47CD-A0DE-CF79BEFD62A2}" srcOrd="0" destOrd="0" presId="urn:microsoft.com/office/officeart/2005/8/layout/cycle2"/>
    <dgm:cxn modelId="{1EC7FFD0-A238-4517-8E3C-F32139CFE62D}" type="presOf" srcId="{E565F5DF-A8DB-4C6F-89B4-8E40D65F6C82}" destId="{6DD992CF-B0E5-4012-904F-AE1B3DB57A1A}" srcOrd="0" destOrd="0" presId="urn:microsoft.com/office/officeart/2005/8/layout/cycle2"/>
    <dgm:cxn modelId="{C429247D-E1FD-4AB7-A617-EE8D8496A9DB}" type="presParOf" srcId="{F277B688-E2F4-407E-8C5D-96EE27D5B3DD}" destId="{8B7A75B4-60D8-4B69-AD58-383D608A9BFE}" srcOrd="0" destOrd="0" presId="urn:microsoft.com/office/officeart/2005/8/layout/cycle2"/>
    <dgm:cxn modelId="{F5536366-0D9B-4C98-AB02-D0A87C52B89F}" type="presParOf" srcId="{F277B688-E2F4-407E-8C5D-96EE27D5B3DD}" destId="{C41B6C04-827A-49B0-A48F-90DEBE7C94B6}" srcOrd="1" destOrd="0" presId="urn:microsoft.com/office/officeart/2005/8/layout/cycle2"/>
    <dgm:cxn modelId="{405BB863-D8C8-4DCE-9406-55A77910C1B4}" type="presParOf" srcId="{C41B6C04-827A-49B0-A48F-90DEBE7C94B6}" destId="{DAF8DAEA-62CD-455C-996E-8028908F79F4}" srcOrd="0" destOrd="0" presId="urn:microsoft.com/office/officeart/2005/8/layout/cycle2"/>
    <dgm:cxn modelId="{F378F77E-1DBC-4ECC-A248-94EDADDFB8DE}" type="presParOf" srcId="{F277B688-E2F4-407E-8C5D-96EE27D5B3DD}" destId="{772EAEEF-8F1F-4172-BDBA-FD45EC9D398B}" srcOrd="2" destOrd="0" presId="urn:microsoft.com/office/officeart/2005/8/layout/cycle2"/>
    <dgm:cxn modelId="{58F54A4B-FA27-48C9-A6BF-AA70DE2C1D5A}" type="presParOf" srcId="{F277B688-E2F4-407E-8C5D-96EE27D5B3DD}" destId="{9569F123-3D50-47CD-A0DE-CF79BEFD62A2}" srcOrd="3" destOrd="0" presId="urn:microsoft.com/office/officeart/2005/8/layout/cycle2"/>
    <dgm:cxn modelId="{FC4F34CC-4778-41B9-8E5A-4CF970744C72}" type="presParOf" srcId="{9569F123-3D50-47CD-A0DE-CF79BEFD62A2}" destId="{1B7BFBCE-88D4-48E7-ADCF-0A0B48F60E9F}" srcOrd="0" destOrd="0" presId="urn:microsoft.com/office/officeart/2005/8/layout/cycle2"/>
    <dgm:cxn modelId="{B609FB01-62FC-44B6-9299-8B4FCAC327FF}" type="presParOf" srcId="{F277B688-E2F4-407E-8C5D-96EE27D5B3DD}" destId="{044DCCE2-B18D-46A4-97E2-D4D9733C0482}" srcOrd="4" destOrd="0" presId="urn:microsoft.com/office/officeart/2005/8/layout/cycle2"/>
    <dgm:cxn modelId="{817FF1A1-7DC9-4467-9908-FC990905D61A}" type="presParOf" srcId="{F277B688-E2F4-407E-8C5D-96EE27D5B3DD}" destId="{7F9A3706-7105-4F50-A920-4D9F59083DF6}" srcOrd="5" destOrd="0" presId="urn:microsoft.com/office/officeart/2005/8/layout/cycle2"/>
    <dgm:cxn modelId="{C542B3A5-90E6-4E70-9B53-607D753FF069}" type="presParOf" srcId="{7F9A3706-7105-4F50-A920-4D9F59083DF6}" destId="{479DBEDA-3ED0-436B-B159-30484976704E}" srcOrd="0" destOrd="0" presId="urn:microsoft.com/office/officeart/2005/8/layout/cycle2"/>
    <dgm:cxn modelId="{B74886E2-EC96-4E2B-850D-5DE6E8B7E437}" type="presParOf" srcId="{F277B688-E2F4-407E-8C5D-96EE27D5B3DD}" destId="{6DD992CF-B0E5-4012-904F-AE1B3DB57A1A}" srcOrd="6" destOrd="0" presId="urn:microsoft.com/office/officeart/2005/8/layout/cycle2"/>
    <dgm:cxn modelId="{DB5B5C01-958B-4D16-BDB4-734E9ED02634}" type="presParOf" srcId="{F277B688-E2F4-407E-8C5D-96EE27D5B3DD}" destId="{67B27AE3-E40C-4A40-87AD-F0E9C535C355}" srcOrd="7" destOrd="0" presId="urn:microsoft.com/office/officeart/2005/8/layout/cycle2"/>
    <dgm:cxn modelId="{54118EC1-BF9E-406C-A2A4-C21AB60AB7F5}" type="presParOf" srcId="{67B27AE3-E40C-4A40-87AD-F0E9C535C355}" destId="{86C4249B-2004-445E-AB3F-F3736E73435B}" srcOrd="0" destOrd="0" presId="urn:microsoft.com/office/officeart/2005/8/layout/cycle2"/>
    <dgm:cxn modelId="{5DE6E1BB-AD3A-4586-8D6E-B82772BD2FE4}" type="presParOf" srcId="{F277B688-E2F4-407E-8C5D-96EE27D5B3DD}" destId="{7957289F-BE88-41B9-84B8-813F44134A65}" srcOrd="8" destOrd="0" presId="urn:microsoft.com/office/officeart/2005/8/layout/cycle2"/>
    <dgm:cxn modelId="{749E039A-50B2-4F16-980E-8EA456BE3462}" type="presParOf" srcId="{F277B688-E2F4-407E-8C5D-96EE27D5B3DD}" destId="{5DA61829-9343-4743-99A3-9B03020A696A}" srcOrd="9" destOrd="0" presId="urn:microsoft.com/office/officeart/2005/8/layout/cycle2"/>
    <dgm:cxn modelId="{DDFE02B3-7225-48DC-926A-C5060A10E9D6}" type="presParOf" srcId="{5DA61829-9343-4743-99A3-9B03020A696A}" destId="{ADDD5A0C-8634-472D-A8F4-673433AC628F}"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16356E-8BED-4034-BE42-5F916608E2DB}"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en-US"/>
        </a:p>
      </dgm:t>
    </dgm:pt>
    <dgm:pt modelId="{FDC9C4B8-130F-47D8-B0F8-EAAC5627D7B1}">
      <dgm:prSet phldrT="[Text]"/>
      <dgm:spPr/>
      <dgm:t>
        <a:bodyPr/>
        <a:lstStyle/>
        <a:p>
          <a:r>
            <a:rPr lang="en-US" dirty="0" smtClean="0"/>
            <a:t>Issue</a:t>
          </a:r>
          <a:endParaRPr lang="en-US" dirty="0"/>
        </a:p>
      </dgm:t>
    </dgm:pt>
    <dgm:pt modelId="{8EB25608-A2D2-4942-B3D3-B2CF9D959A49}" type="parTrans" cxnId="{329C04B2-4D3E-45C4-A015-024F0E2E0590}">
      <dgm:prSet/>
      <dgm:spPr/>
      <dgm:t>
        <a:bodyPr/>
        <a:lstStyle/>
        <a:p>
          <a:endParaRPr lang="en-US"/>
        </a:p>
      </dgm:t>
    </dgm:pt>
    <dgm:pt modelId="{145482B8-520C-4041-95EC-F0D4F552FBEE}" type="sibTrans" cxnId="{329C04B2-4D3E-45C4-A015-024F0E2E0590}">
      <dgm:prSet/>
      <dgm:spPr/>
      <dgm:t>
        <a:bodyPr/>
        <a:lstStyle/>
        <a:p>
          <a:endParaRPr lang="en-US"/>
        </a:p>
      </dgm:t>
    </dgm:pt>
    <dgm:pt modelId="{39739003-6029-4B60-884A-7BAF3C01A269}">
      <dgm:prSet phldrT="[Text]"/>
      <dgm:spPr/>
      <dgm:t>
        <a:bodyPr/>
        <a:lstStyle/>
        <a:p>
          <a:r>
            <a:rPr lang="en-US" dirty="0" smtClean="0"/>
            <a:t>US engage through D</a:t>
          </a:r>
          <a:endParaRPr lang="en-US" dirty="0"/>
        </a:p>
      </dgm:t>
    </dgm:pt>
    <dgm:pt modelId="{BDE613DF-41DE-4AEC-AE7D-7AABC79FDF21}" type="parTrans" cxnId="{0A918AEA-CC4B-44FD-85F3-2C8EACB368C0}">
      <dgm:prSet/>
      <dgm:spPr/>
      <dgm:t>
        <a:bodyPr/>
        <a:lstStyle/>
        <a:p>
          <a:endParaRPr lang="en-US"/>
        </a:p>
      </dgm:t>
    </dgm:pt>
    <dgm:pt modelId="{3530CCAD-E5FF-4934-A8C4-E1834AF93D91}" type="sibTrans" cxnId="{0A918AEA-CC4B-44FD-85F3-2C8EACB368C0}">
      <dgm:prSet/>
      <dgm:spPr/>
      <dgm:t>
        <a:bodyPr/>
        <a:lstStyle/>
        <a:p>
          <a:endParaRPr lang="en-US"/>
        </a:p>
      </dgm:t>
    </dgm:pt>
    <dgm:pt modelId="{83432A90-2B0D-4250-9BDE-33F12FD35FF8}">
      <dgm:prSet phldrT="[Text]"/>
      <dgm:spPr/>
      <dgm:t>
        <a:bodyPr/>
        <a:lstStyle/>
        <a:p>
          <a:r>
            <a:rPr lang="en-US" dirty="0" err="1" smtClean="0"/>
            <a:t>Ch</a:t>
          </a:r>
          <a:r>
            <a:rPr lang="en-US" dirty="0" smtClean="0"/>
            <a:t> reciprocate through D</a:t>
          </a:r>
          <a:endParaRPr lang="en-US" dirty="0"/>
        </a:p>
      </dgm:t>
    </dgm:pt>
    <dgm:pt modelId="{26E19D17-FFCB-4F10-A2C8-6C45B4FC960D}" type="parTrans" cxnId="{84AA369C-952C-480F-9FAA-9AD05A49E5DE}">
      <dgm:prSet/>
      <dgm:spPr/>
      <dgm:t>
        <a:bodyPr/>
        <a:lstStyle/>
        <a:p>
          <a:endParaRPr lang="en-US"/>
        </a:p>
      </dgm:t>
    </dgm:pt>
    <dgm:pt modelId="{F55C5D58-51BF-452B-8BEC-98D645C0B1C0}" type="sibTrans" cxnId="{84AA369C-952C-480F-9FAA-9AD05A49E5DE}">
      <dgm:prSet/>
      <dgm:spPr/>
      <dgm:t>
        <a:bodyPr/>
        <a:lstStyle/>
        <a:p>
          <a:endParaRPr lang="en-US"/>
        </a:p>
      </dgm:t>
    </dgm:pt>
    <dgm:pt modelId="{E565F5DF-A8DB-4C6F-89B4-8E40D65F6C82}">
      <dgm:prSet phldrT="[Text]"/>
      <dgm:spPr/>
      <dgm:t>
        <a:bodyPr/>
        <a:lstStyle/>
        <a:p>
          <a:r>
            <a:rPr lang="en-US" dirty="0" smtClean="0"/>
            <a:t>Compromise</a:t>
          </a:r>
          <a:endParaRPr lang="en-US" dirty="0"/>
        </a:p>
      </dgm:t>
    </dgm:pt>
    <dgm:pt modelId="{9EDA3C09-3806-4205-9EA2-843590FA4F7E}" type="parTrans" cxnId="{D072D530-4C2E-4D48-8B0A-77D05A13A551}">
      <dgm:prSet/>
      <dgm:spPr/>
      <dgm:t>
        <a:bodyPr/>
        <a:lstStyle/>
        <a:p>
          <a:endParaRPr lang="en-US"/>
        </a:p>
      </dgm:t>
    </dgm:pt>
    <dgm:pt modelId="{19D99E75-D2FC-4DA4-B7B8-BB5B52DEA3B5}" type="sibTrans" cxnId="{D072D530-4C2E-4D48-8B0A-77D05A13A551}">
      <dgm:prSet/>
      <dgm:spPr/>
      <dgm:t>
        <a:bodyPr/>
        <a:lstStyle/>
        <a:p>
          <a:endParaRPr lang="en-US"/>
        </a:p>
      </dgm:t>
    </dgm:pt>
    <dgm:pt modelId="{C275AE41-AB12-40CB-B55C-D15699F820B4}">
      <dgm:prSet phldrT="[Text]"/>
      <dgm:spPr/>
      <dgm:t>
        <a:bodyPr/>
        <a:lstStyle/>
        <a:p>
          <a:r>
            <a:rPr lang="en-US" dirty="0" smtClean="0"/>
            <a:t>Expand D engagement to other issues</a:t>
          </a:r>
          <a:endParaRPr lang="en-US" dirty="0"/>
        </a:p>
      </dgm:t>
    </dgm:pt>
    <dgm:pt modelId="{5806477F-3C76-410B-B43A-783F0AFD35F1}" type="parTrans" cxnId="{D66ABD94-3B11-48E9-AF84-55C4FD37F86D}">
      <dgm:prSet/>
      <dgm:spPr/>
      <dgm:t>
        <a:bodyPr/>
        <a:lstStyle/>
        <a:p>
          <a:endParaRPr lang="en-US"/>
        </a:p>
      </dgm:t>
    </dgm:pt>
    <dgm:pt modelId="{8D86C5EB-9286-4543-BB0D-621FDA04E41F}" type="sibTrans" cxnId="{D66ABD94-3B11-48E9-AF84-55C4FD37F86D}">
      <dgm:prSet/>
      <dgm:spPr/>
      <dgm:t>
        <a:bodyPr/>
        <a:lstStyle/>
        <a:p>
          <a:endParaRPr lang="en-US"/>
        </a:p>
      </dgm:t>
    </dgm:pt>
    <dgm:pt modelId="{F277B688-E2F4-407E-8C5D-96EE27D5B3DD}" type="pres">
      <dgm:prSet presAssocID="{1416356E-8BED-4034-BE42-5F916608E2DB}" presName="cycle" presStyleCnt="0">
        <dgm:presLayoutVars>
          <dgm:dir/>
          <dgm:resizeHandles val="exact"/>
        </dgm:presLayoutVars>
      </dgm:prSet>
      <dgm:spPr/>
      <dgm:t>
        <a:bodyPr/>
        <a:lstStyle/>
        <a:p>
          <a:endParaRPr lang="en-US"/>
        </a:p>
      </dgm:t>
    </dgm:pt>
    <dgm:pt modelId="{8B7A75B4-60D8-4B69-AD58-383D608A9BFE}" type="pres">
      <dgm:prSet presAssocID="{FDC9C4B8-130F-47D8-B0F8-EAAC5627D7B1}" presName="node" presStyleLbl="node1" presStyleIdx="0" presStyleCnt="5">
        <dgm:presLayoutVars>
          <dgm:bulletEnabled val="1"/>
        </dgm:presLayoutVars>
      </dgm:prSet>
      <dgm:spPr/>
      <dgm:t>
        <a:bodyPr/>
        <a:lstStyle/>
        <a:p>
          <a:endParaRPr lang="en-US"/>
        </a:p>
      </dgm:t>
    </dgm:pt>
    <dgm:pt modelId="{C41B6C04-827A-49B0-A48F-90DEBE7C94B6}" type="pres">
      <dgm:prSet presAssocID="{145482B8-520C-4041-95EC-F0D4F552FBEE}" presName="sibTrans" presStyleLbl="sibTrans2D1" presStyleIdx="0" presStyleCnt="5"/>
      <dgm:spPr/>
      <dgm:t>
        <a:bodyPr/>
        <a:lstStyle/>
        <a:p>
          <a:endParaRPr lang="en-US"/>
        </a:p>
      </dgm:t>
    </dgm:pt>
    <dgm:pt modelId="{DAF8DAEA-62CD-455C-996E-8028908F79F4}" type="pres">
      <dgm:prSet presAssocID="{145482B8-520C-4041-95EC-F0D4F552FBEE}" presName="connectorText" presStyleLbl="sibTrans2D1" presStyleIdx="0" presStyleCnt="5"/>
      <dgm:spPr/>
      <dgm:t>
        <a:bodyPr/>
        <a:lstStyle/>
        <a:p>
          <a:endParaRPr lang="en-US"/>
        </a:p>
      </dgm:t>
    </dgm:pt>
    <dgm:pt modelId="{772EAEEF-8F1F-4172-BDBA-FD45EC9D398B}" type="pres">
      <dgm:prSet presAssocID="{39739003-6029-4B60-884A-7BAF3C01A269}" presName="node" presStyleLbl="node1" presStyleIdx="1" presStyleCnt="5">
        <dgm:presLayoutVars>
          <dgm:bulletEnabled val="1"/>
        </dgm:presLayoutVars>
      </dgm:prSet>
      <dgm:spPr/>
      <dgm:t>
        <a:bodyPr/>
        <a:lstStyle/>
        <a:p>
          <a:endParaRPr lang="en-US"/>
        </a:p>
      </dgm:t>
    </dgm:pt>
    <dgm:pt modelId="{9569F123-3D50-47CD-A0DE-CF79BEFD62A2}" type="pres">
      <dgm:prSet presAssocID="{3530CCAD-E5FF-4934-A8C4-E1834AF93D91}" presName="sibTrans" presStyleLbl="sibTrans2D1" presStyleIdx="1" presStyleCnt="5"/>
      <dgm:spPr/>
      <dgm:t>
        <a:bodyPr/>
        <a:lstStyle/>
        <a:p>
          <a:endParaRPr lang="en-US"/>
        </a:p>
      </dgm:t>
    </dgm:pt>
    <dgm:pt modelId="{1B7BFBCE-88D4-48E7-ADCF-0A0B48F60E9F}" type="pres">
      <dgm:prSet presAssocID="{3530CCAD-E5FF-4934-A8C4-E1834AF93D91}" presName="connectorText" presStyleLbl="sibTrans2D1" presStyleIdx="1" presStyleCnt="5"/>
      <dgm:spPr/>
      <dgm:t>
        <a:bodyPr/>
        <a:lstStyle/>
        <a:p>
          <a:endParaRPr lang="en-US"/>
        </a:p>
      </dgm:t>
    </dgm:pt>
    <dgm:pt modelId="{044DCCE2-B18D-46A4-97E2-D4D9733C0482}" type="pres">
      <dgm:prSet presAssocID="{83432A90-2B0D-4250-9BDE-33F12FD35FF8}" presName="node" presStyleLbl="node1" presStyleIdx="2" presStyleCnt="5">
        <dgm:presLayoutVars>
          <dgm:bulletEnabled val="1"/>
        </dgm:presLayoutVars>
      </dgm:prSet>
      <dgm:spPr/>
      <dgm:t>
        <a:bodyPr/>
        <a:lstStyle/>
        <a:p>
          <a:endParaRPr lang="en-US"/>
        </a:p>
      </dgm:t>
    </dgm:pt>
    <dgm:pt modelId="{7F9A3706-7105-4F50-A920-4D9F59083DF6}" type="pres">
      <dgm:prSet presAssocID="{F55C5D58-51BF-452B-8BEC-98D645C0B1C0}" presName="sibTrans" presStyleLbl="sibTrans2D1" presStyleIdx="2" presStyleCnt="5"/>
      <dgm:spPr/>
      <dgm:t>
        <a:bodyPr/>
        <a:lstStyle/>
        <a:p>
          <a:endParaRPr lang="en-US"/>
        </a:p>
      </dgm:t>
    </dgm:pt>
    <dgm:pt modelId="{479DBEDA-3ED0-436B-B159-30484976704E}" type="pres">
      <dgm:prSet presAssocID="{F55C5D58-51BF-452B-8BEC-98D645C0B1C0}" presName="connectorText" presStyleLbl="sibTrans2D1" presStyleIdx="2" presStyleCnt="5"/>
      <dgm:spPr/>
      <dgm:t>
        <a:bodyPr/>
        <a:lstStyle/>
        <a:p>
          <a:endParaRPr lang="en-US"/>
        </a:p>
      </dgm:t>
    </dgm:pt>
    <dgm:pt modelId="{6DD992CF-B0E5-4012-904F-AE1B3DB57A1A}" type="pres">
      <dgm:prSet presAssocID="{E565F5DF-A8DB-4C6F-89B4-8E40D65F6C82}" presName="node" presStyleLbl="node1" presStyleIdx="3" presStyleCnt="5">
        <dgm:presLayoutVars>
          <dgm:bulletEnabled val="1"/>
        </dgm:presLayoutVars>
      </dgm:prSet>
      <dgm:spPr/>
      <dgm:t>
        <a:bodyPr/>
        <a:lstStyle/>
        <a:p>
          <a:endParaRPr lang="en-US"/>
        </a:p>
      </dgm:t>
    </dgm:pt>
    <dgm:pt modelId="{67B27AE3-E40C-4A40-87AD-F0E9C535C355}" type="pres">
      <dgm:prSet presAssocID="{19D99E75-D2FC-4DA4-B7B8-BB5B52DEA3B5}" presName="sibTrans" presStyleLbl="sibTrans2D1" presStyleIdx="3" presStyleCnt="5"/>
      <dgm:spPr/>
      <dgm:t>
        <a:bodyPr/>
        <a:lstStyle/>
        <a:p>
          <a:endParaRPr lang="en-US"/>
        </a:p>
      </dgm:t>
    </dgm:pt>
    <dgm:pt modelId="{86C4249B-2004-445E-AB3F-F3736E73435B}" type="pres">
      <dgm:prSet presAssocID="{19D99E75-D2FC-4DA4-B7B8-BB5B52DEA3B5}" presName="connectorText" presStyleLbl="sibTrans2D1" presStyleIdx="3" presStyleCnt="5"/>
      <dgm:spPr/>
      <dgm:t>
        <a:bodyPr/>
        <a:lstStyle/>
        <a:p>
          <a:endParaRPr lang="en-US"/>
        </a:p>
      </dgm:t>
    </dgm:pt>
    <dgm:pt modelId="{7957289F-BE88-41B9-84B8-813F44134A65}" type="pres">
      <dgm:prSet presAssocID="{C275AE41-AB12-40CB-B55C-D15699F820B4}" presName="node" presStyleLbl="node1" presStyleIdx="4" presStyleCnt="5">
        <dgm:presLayoutVars>
          <dgm:bulletEnabled val="1"/>
        </dgm:presLayoutVars>
      </dgm:prSet>
      <dgm:spPr/>
      <dgm:t>
        <a:bodyPr/>
        <a:lstStyle/>
        <a:p>
          <a:endParaRPr lang="en-US"/>
        </a:p>
      </dgm:t>
    </dgm:pt>
    <dgm:pt modelId="{5DA61829-9343-4743-99A3-9B03020A696A}" type="pres">
      <dgm:prSet presAssocID="{8D86C5EB-9286-4543-BB0D-621FDA04E41F}" presName="sibTrans" presStyleLbl="sibTrans2D1" presStyleIdx="4" presStyleCnt="5"/>
      <dgm:spPr/>
      <dgm:t>
        <a:bodyPr/>
        <a:lstStyle/>
        <a:p>
          <a:endParaRPr lang="en-US"/>
        </a:p>
      </dgm:t>
    </dgm:pt>
    <dgm:pt modelId="{ADDD5A0C-8634-472D-A8F4-673433AC628F}" type="pres">
      <dgm:prSet presAssocID="{8D86C5EB-9286-4543-BB0D-621FDA04E41F}" presName="connectorText" presStyleLbl="sibTrans2D1" presStyleIdx="4" presStyleCnt="5"/>
      <dgm:spPr/>
      <dgm:t>
        <a:bodyPr/>
        <a:lstStyle/>
        <a:p>
          <a:endParaRPr lang="en-US"/>
        </a:p>
      </dgm:t>
    </dgm:pt>
  </dgm:ptLst>
  <dgm:cxnLst>
    <dgm:cxn modelId="{724A70EF-3F23-4CD6-AB4D-561A5A064328}" type="presOf" srcId="{8D86C5EB-9286-4543-BB0D-621FDA04E41F}" destId="{ADDD5A0C-8634-472D-A8F4-673433AC628F}" srcOrd="1" destOrd="0" presId="urn:microsoft.com/office/officeart/2005/8/layout/cycle2"/>
    <dgm:cxn modelId="{D072D530-4C2E-4D48-8B0A-77D05A13A551}" srcId="{1416356E-8BED-4034-BE42-5F916608E2DB}" destId="{E565F5DF-A8DB-4C6F-89B4-8E40D65F6C82}" srcOrd="3" destOrd="0" parTransId="{9EDA3C09-3806-4205-9EA2-843590FA4F7E}" sibTransId="{19D99E75-D2FC-4DA4-B7B8-BB5B52DEA3B5}"/>
    <dgm:cxn modelId="{71ED677D-6988-4797-B91E-A1C7152BE9EA}" type="presOf" srcId="{FDC9C4B8-130F-47D8-B0F8-EAAC5627D7B1}" destId="{8B7A75B4-60D8-4B69-AD58-383D608A9BFE}" srcOrd="0" destOrd="0" presId="urn:microsoft.com/office/officeart/2005/8/layout/cycle2"/>
    <dgm:cxn modelId="{E532F2E7-CE8C-45DE-85B7-1BAF4B8F0FAD}" type="presOf" srcId="{F55C5D58-51BF-452B-8BEC-98D645C0B1C0}" destId="{479DBEDA-3ED0-436B-B159-30484976704E}" srcOrd="1" destOrd="0" presId="urn:microsoft.com/office/officeart/2005/8/layout/cycle2"/>
    <dgm:cxn modelId="{329C04B2-4D3E-45C4-A015-024F0E2E0590}" srcId="{1416356E-8BED-4034-BE42-5F916608E2DB}" destId="{FDC9C4B8-130F-47D8-B0F8-EAAC5627D7B1}" srcOrd="0" destOrd="0" parTransId="{8EB25608-A2D2-4942-B3D3-B2CF9D959A49}" sibTransId="{145482B8-520C-4041-95EC-F0D4F552FBEE}"/>
    <dgm:cxn modelId="{CF39130C-BEC6-418D-9D7A-F4DA1E980054}" type="presOf" srcId="{19D99E75-D2FC-4DA4-B7B8-BB5B52DEA3B5}" destId="{86C4249B-2004-445E-AB3F-F3736E73435B}" srcOrd="1" destOrd="0" presId="urn:microsoft.com/office/officeart/2005/8/layout/cycle2"/>
    <dgm:cxn modelId="{C1151DEC-E58F-4962-A6EC-7C6B0C4F0D67}" type="presOf" srcId="{1416356E-8BED-4034-BE42-5F916608E2DB}" destId="{F277B688-E2F4-407E-8C5D-96EE27D5B3DD}" srcOrd="0" destOrd="0" presId="urn:microsoft.com/office/officeart/2005/8/layout/cycle2"/>
    <dgm:cxn modelId="{43488E1C-775B-4163-9CB3-A983DABB761F}" type="presOf" srcId="{145482B8-520C-4041-95EC-F0D4F552FBEE}" destId="{C41B6C04-827A-49B0-A48F-90DEBE7C94B6}" srcOrd="0" destOrd="0" presId="urn:microsoft.com/office/officeart/2005/8/layout/cycle2"/>
    <dgm:cxn modelId="{259B6062-A0EE-4E9C-859D-23DBA0009572}" type="presOf" srcId="{8D86C5EB-9286-4543-BB0D-621FDA04E41F}" destId="{5DA61829-9343-4743-99A3-9B03020A696A}" srcOrd="0" destOrd="0" presId="urn:microsoft.com/office/officeart/2005/8/layout/cycle2"/>
    <dgm:cxn modelId="{84AA369C-952C-480F-9FAA-9AD05A49E5DE}" srcId="{1416356E-8BED-4034-BE42-5F916608E2DB}" destId="{83432A90-2B0D-4250-9BDE-33F12FD35FF8}" srcOrd="2" destOrd="0" parTransId="{26E19D17-FFCB-4F10-A2C8-6C45B4FC960D}" sibTransId="{F55C5D58-51BF-452B-8BEC-98D645C0B1C0}"/>
    <dgm:cxn modelId="{F27B9884-EC1D-4F63-BE60-2A3B5E4545D9}" type="presOf" srcId="{39739003-6029-4B60-884A-7BAF3C01A269}" destId="{772EAEEF-8F1F-4172-BDBA-FD45EC9D398B}" srcOrd="0" destOrd="0" presId="urn:microsoft.com/office/officeart/2005/8/layout/cycle2"/>
    <dgm:cxn modelId="{98A420AA-48CF-43AB-8D8F-D6A62A395A9C}" type="presOf" srcId="{19D99E75-D2FC-4DA4-B7B8-BB5B52DEA3B5}" destId="{67B27AE3-E40C-4A40-87AD-F0E9C535C355}" srcOrd="0" destOrd="0" presId="urn:microsoft.com/office/officeart/2005/8/layout/cycle2"/>
    <dgm:cxn modelId="{317958EB-D335-4BD6-B45B-7E03273D83FC}" type="presOf" srcId="{83432A90-2B0D-4250-9BDE-33F12FD35FF8}" destId="{044DCCE2-B18D-46A4-97E2-D4D9733C0482}" srcOrd="0" destOrd="0" presId="urn:microsoft.com/office/officeart/2005/8/layout/cycle2"/>
    <dgm:cxn modelId="{63B340E3-91E1-44E6-8207-2CF9CE6E6A4A}" type="presOf" srcId="{3530CCAD-E5FF-4934-A8C4-E1834AF93D91}" destId="{1B7BFBCE-88D4-48E7-ADCF-0A0B48F60E9F}" srcOrd="1" destOrd="0" presId="urn:microsoft.com/office/officeart/2005/8/layout/cycle2"/>
    <dgm:cxn modelId="{0A918AEA-CC4B-44FD-85F3-2C8EACB368C0}" srcId="{1416356E-8BED-4034-BE42-5F916608E2DB}" destId="{39739003-6029-4B60-884A-7BAF3C01A269}" srcOrd="1" destOrd="0" parTransId="{BDE613DF-41DE-4AEC-AE7D-7AABC79FDF21}" sibTransId="{3530CCAD-E5FF-4934-A8C4-E1834AF93D91}"/>
    <dgm:cxn modelId="{D66ABD94-3B11-48E9-AF84-55C4FD37F86D}" srcId="{1416356E-8BED-4034-BE42-5F916608E2DB}" destId="{C275AE41-AB12-40CB-B55C-D15699F820B4}" srcOrd="4" destOrd="0" parTransId="{5806477F-3C76-410B-B43A-783F0AFD35F1}" sibTransId="{8D86C5EB-9286-4543-BB0D-621FDA04E41F}"/>
    <dgm:cxn modelId="{4EAFCF71-0B93-4CAE-8D37-311E3D7EE243}" type="presOf" srcId="{F55C5D58-51BF-452B-8BEC-98D645C0B1C0}" destId="{7F9A3706-7105-4F50-A920-4D9F59083DF6}" srcOrd="0" destOrd="0" presId="urn:microsoft.com/office/officeart/2005/8/layout/cycle2"/>
    <dgm:cxn modelId="{AC211824-D8F2-4734-AEF5-2F4C573A3368}" type="presOf" srcId="{C275AE41-AB12-40CB-B55C-D15699F820B4}" destId="{7957289F-BE88-41B9-84B8-813F44134A65}" srcOrd="0" destOrd="0" presId="urn:microsoft.com/office/officeart/2005/8/layout/cycle2"/>
    <dgm:cxn modelId="{44E30BFC-59A3-44AC-8FE2-0CDF0F273E69}" type="presOf" srcId="{145482B8-520C-4041-95EC-F0D4F552FBEE}" destId="{DAF8DAEA-62CD-455C-996E-8028908F79F4}" srcOrd="1" destOrd="0" presId="urn:microsoft.com/office/officeart/2005/8/layout/cycle2"/>
    <dgm:cxn modelId="{0879C8E9-0075-43AF-9503-72E6E2AF0278}" type="presOf" srcId="{3530CCAD-E5FF-4934-A8C4-E1834AF93D91}" destId="{9569F123-3D50-47CD-A0DE-CF79BEFD62A2}" srcOrd="0" destOrd="0" presId="urn:microsoft.com/office/officeart/2005/8/layout/cycle2"/>
    <dgm:cxn modelId="{1EC7FFD0-A238-4517-8E3C-F32139CFE62D}" type="presOf" srcId="{E565F5DF-A8DB-4C6F-89B4-8E40D65F6C82}" destId="{6DD992CF-B0E5-4012-904F-AE1B3DB57A1A}" srcOrd="0" destOrd="0" presId="urn:microsoft.com/office/officeart/2005/8/layout/cycle2"/>
    <dgm:cxn modelId="{C429247D-E1FD-4AB7-A617-EE8D8496A9DB}" type="presParOf" srcId="{F277B688-E2F4-407E-8C5D-96EE27D5B3DD}" destId="{8B7A75B4-60D8-4B69-AD58-383D608A9BFE}" srcOrd="0" destOrd="0" presId="urn:microsoft.com/office/officeart/2005/8/layout/cycle2"/>
    <dgm:cxn modelId="{F5536366-0D9B-4C98-AB02-D0A87C52B89F}" type="presParOf" srcId="{F277B688-E2F4-407E-8C5D-96EE27D5B3DD}" destId="{C41B6C04-827A-49B0-A48F-90DEBE7C94B6}" srcOrd="1" destOrd="0" presId="urn:microsoft.com/office/officeart/2005/8/layout/cycle2"/>
    <dgm:cxn modelId="{405BB863-D8C8-4DCE-9406-55A77910C1B4}" type="presParOf" srcId="{C41B6C04-827A-49B0-A48F-90DEBE7C94B6}" destId="{DAF8DAEA-62CD-455C-996E-8028908F79F4}" srcOrd="0" destOrd="0" presId="urn:microsoft.com/office/officeart/2005/8/layout/cycle2"/>
    <dgm:cxn modelId="{F378F77E-1DBC-4ECC-A248-94EDADDFB8DE}" type="presParOf" srcId="{F277B688-E2F4-407E-8C5D-96EE27D5B3DD}" destId="{772EAEEF-8F1F-4172-BDBA-FD45EC9D398B}" srcOrd="2" destOrd="0" presId="urn:microsoft.com/office/officeart/2005/8/layout/cycle2"/>
    <dgm:cxn modelId="{58F54A4B-FA27-48C9-A6BF-AA70DE2C1D5A}" type="presParOf" srcId="{F277B688-E2F4-407E-8C5D-96EE27D5B3DD}" destId="{9569F123-3D50-47CD-A0DE-CF79BEFD62A2}" srcOrd="3" destOrd="0" presId="urn:microsoft.com/office/officeart/2005/8/layout/cycle2"/>
    <dgm:cxn modelId="{FC4F34CC-4778-41B9-8E5A-4CF970744C72}" type="presParOf" srcId="{9569F123-3D50-47CD-A0DE-CF79BEFD62A2}" destId="{1B7BFBCE-88D4-48E7-ADCF-0A0B48F60E9F}" srcOrd="0" destOrd="0" presId="urn:microsoft.com/office/officeart/2005/8/layout/cycle2"/>
    <dgm:cxn modelId="{B609FB01-62FC-44B6-9299-8B4FCAC327FF}" type="presParOf" srcId="{F277B688-E2F4-407E-8C5D-96EE27D5B3DD}" destId="{044DCCE2-B18D-46A4-97E2-D4D9733C0482}" srcOrd="4" destOrd="0" presId="urn:microsoft.com/office/officeart/2005/8/layout/cycle2"/>
    <dgm:cxn modelId="{817FF1A1-7DC9-4467-9908-FC990905D61A}" type="presParOf" srcId="{F277B688-E2F4-407E-8C5D-96EE27D5B3DD}" destId="{7F9A3706-7105-4F50-A920-4D9F59083DF6}" srcOrd="5" destOrd="0" presId="urn:microsoft.com/office/officeart/2005/8/layout/cycle2"/>
    <dgm:cxn modelId="{C542B3A5-90E6-4E70-9B53-607D753FF069}" type="presParOf" srcId="{7F9A3706-7105-4F50-A920-4D9F59083DF6}" destId="{479DBEDA-3ED0-436B-B159-30484976704E}" srcOrd="0" destOrd="0" presId="urn:microsoft.com/office/officeart/2005/8/layout/cycle2"/>
    <dgm:cxn modelId="{B74886E2-EC96-4E2B-850D-5DE6E8B7E437}" type="presParOf" srcId="{F277B688-E2F4-407E-8C5D-96EE27D5B3DD}" destId="{6DD992CF-B0E5-4012-904F-AE1B3DB57A1A}" srcOrd="6" destOrd="0" presId="urn:microsoft.com/office/officeart/2005/8/layout/cycle2"/>
    <dgm:cxn modelId="{DB5B5C01-958B-4D16-BDB4-734E9ED02634}" type="presParOf" srcId="{F277B688-E2F4-407E-8C5D-96EE27D5B3DD}" destId="{67B27AE3-E40C-4A40-87AD-F0E9C535C355}" srcOrd="7" destOrd="0" presId="urn:microsoft.com/office/officeart/2005/8/layout/cycle2"/>
    <dgm:cxn modelId="{54118EC1-BF9E-406C-A2A4-C21AB60AB7F5}" type="presParOf" srcId="{67B27AE3-E40C-4A40-87AD-F0E9C535C355}" destId="{86C4249B-2004-445E-AB3F-F3736E73435B}" srcOrd="0" destOrd="0" presId="urn:microsoft.com/office/officeart/2005/8/layout/cycle2"/>
    <dgm:cxn modelId="{5DE6E1BB-AD3A-4586-8D6E-B82772BD2FE4}" type="presParOf" srcId="{F277B688-E2F4-407E-8C5D-96EE27D5B3DD}" destId="{7957289F-BE88-41B9-84B8-813F44134A65}" srcOrd="8" destOrd="0" presId="urn:microsoft.com/office/officeart/2005/8/layout/cycle2"/>
    <dgm:cxn modelId="{749E039A-50B2-4F16-980E-8EA456BE3462}" type="presParOf" srcId="{F277B688-E2F4-407E-8C5D-96EE27D5B3DD}" destId="{5DA61829-9343-4743-99A3-9B03020A696A}" srcOrd="9" destOrd="0" presId="urn:microsoft.com/office/officeart/2005/8/layout/cycle2"/>
    <dgm:cxn modelId="{DDFE02B3-7225-48DC-926A-C5060A10E9D6}" type="presParOf" srcId="{5DA61829-9343-4743-99A3-9B03020A696A}" destId="{ADDD5A0C-8634-472D-A8F4-673433AC628F}" srcOrd="0" destOrd="0" presId="urn:microsoft.com/office/officeart/2005/8/layout/cycle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7A75B4-60D8-4B69-AD58-383D608A9BFE}">
      <dsp:nvSpPr>
        <dsp:cNvPr id="0" name=""/>
        <dsp:cNvSpPr/>
      </dsp:nvSpPr>
      <dsp:spPr>
        <a:xfrm>
          <a:off x="1963847" y="697"/>
          <a:ext cx="1312643" cy="131264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Issue</a:t>
          </a:r>
          <a:endParaRPr lang="en-US" sz="1700" kern="1200" dirty="0"/>
        </a:p>
      </dsp:txBody>
      <dsp:txXfrm>
        <a:off x="2156079" y="192929"/>
        <a:ext cx="928179" cy="928179"/>
      </dsp:txXfrm>
    </dsp:sp>
    <dsp:sp modelId="{C41B6C04-827A-49B0-A48F-90DEBE7C94B6}">
      <dsp:nvSpPr>
        <dsp:cNvPr id="0" name=""/>
        <dsp:cNvSpPr/>
      </dsp:nvSpPr>
      <dsp:spPr>
        <a:xfrm rot="2160000">
          <a:off x="3235352" y="1009754"/>
          <a:ext cx="350390" cy="44301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3245390" y="1067464"/>
        <a:ext cx="245273" cy="265811"/>
      </dsp:txXfrm>
    </dsp:sp>
    <dsp:sp modelId="{772EAEEF-8F1F-4172-BDBA-FD45EC9D398B}">
      <dsp:nvSpPr>
        <dsp:cNvPr id="0" name=""/>
        <dsp:cNvSpPr/>
      </dsp:nvSpPr>
      <dsp:spPr>
        <a:xfrm>
          <a:off x="3560650" y="1160842"/>
          <a:ext cx="1312643" cy="1312643"/>
        </a:xfrm>
        <a:prstGeom prst="ellipse">
          <a:avLst/>
        </a:prstGeom>
        <a:solidFill>
          <a:schemeClr val="accent3">
            <a:hueOff val="677650"/>
            <a:satOff val="25000"/>
            <a:lumOff val="-36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US deter through M</a:t>
          </a:r>
          <a:endParaRPr lang="en-US" sz="1700" kern="1200" dirty="0"/>
        </a:p>
      </dsp:txBody>
      <dsp:txXfrm>
        <a:off x="3752882" y="1353074"/>
        <a:ext cx="928179" cy="928179"/>
      </dsp:txXfrm>
    </dsp:sp>
    <dsp:sp modelId="{9569F123-3D50-47CD-A0DE-CF79BEFD62A2}">
      <dsp:nvSpPr>
        <dsp:cNvPr id="0" name=""/>
        <dsp:cNvSpPr/>
      </dsp:nvSpPr>
      <dsp:spPr>
        <a:xfrm rot="6480000">
          <a:off x="3739879" y="2524801"/>
          <a:ext cx="350390" cy="443017"/>
        </a:xfrm>
        <a:prstGeom prst="rightArrow">
          <a:avLst>
            <a:gd name="adj1" fmla="val 60000"/>
            <a:gd name="adj2" fmla="val 50000"/>
          </a:avLst>
        </a:prstGeom>
        <a:solidFill>
          <a:schemeClr val="accent3">
            <a:hueOff val="677650"/>
            <a:satOff val="25000"/>
            <a:lumOff val="-36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3808679" y="2563418"/>
        <a:ext cx="245273" cy="265811"/>
      </dsp:txXfrm>
    </dsp:sp>
    <dsp:sp modelId="{044DCCE2-B18D-46A4-97E2-D4D9733C0482}">
      <dsp:nvSpPr>
        <dsp:cNvPr id="0" name=""/>
        <dsp:cNvSpPr/>
      </dsp:nvSpPr>
      <dsp:spPr>
        <a:xfrm>
          <a:off x="2950725" y="3037997"/>
          <a:ext cx="1312643" cy="1312643"/>
        </a:xfrm>
        <a:prstGeom prst="ellipse">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err="1" smtClean="0"/>
            <a:t>Ch</a:t>
          </a:r>
          <a:r>
            <a:rPr lang="en-US" sz="1700" kern="1200" dirty="0" smtClean="0"/>
            <a:t> raise M capability</a:t>
          </a:r>
          <a:endParaRPr lang="en-US" sz="1700" kern="1200" dirty="0"/>
        </a:p>
      </dsp:txBody>
      <dsp:txXfrm>
        <a:off x="3142957" y="3230229"/>
        <a:ext cx="928179" cy="928179"/>
      </dsp:txXfrm>
    </dsp:sp>
    <dsp:sp modelId="{7F9A3706-7105-4F50-A920-4D9F59083DF6}">
      <dsp:nvSpPr>
        <dsp:cNvPr id="0" name=""/>
        <dsp:cNvSpPr/>
      </dsp:nvSpPr>
      <dsp:spPr>
        <a:xfrm rot="10800000">
          <a:off x="2454890" y="3472810"/>
          <a:ext cx="350390" cy="443017"/>
        </a:xfrm>
        <a:prstGeom prst="rightArrow">
          <a:avLst>
            <a:gd name="adj1" fmla="val 60000"/>
            <a:gd name="adj2" fmla="val 50000"/>
          </a:avLst>
        </a:prstGeom>
        <a:solidFill>
          <a:schemeClr val="accent3">
            <a:hueOff val="1355300"/>
            <a:satOff val="50000"/>
            <a:lumOff val="-735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2560007" y="3561413"/>
        <a:ext cx="245273" cy="265811"/>
      </dsp:txXfrm>
    </dsp:sp>
    <dsp:sp modelId="{6DD992CF-B0E5-4012-904F-AE1B3DB57A1A}">
      <dsp:nvSpPr>
        <dsp:cNvPr id="0" name=""/>
        <dsp:cNvSpPr/>
      </dsp:nvSpPr>
      <dsp:spPr>
        <a:xfrm>
          <a:off x="976968" y="3037997"/>
          <a:ext cx="1312643" cy="1312643"/>
        </a:xfrm>
        <a:prstGeom prst="ellipse">
          <a:avLst/>
        </a:prstGeom>
        <a:solidFill>
          <a:schemeClr val="accent3">
            <a:hueOff val="2032949"/>
            <a:satOff val="75000"/>
            <a:lumOff val="-110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US raise M capability</a:t>
          </a:r>
          <a:endParaRPr lang="en-US" sz="1700" kern="1200" dirty="0"/>
        </a:p>
      </dsp:txBody>
      <dsp:txXfrm>
        <a:off x="1169200" y="3230229"/>
        <a:ext cx="928179" cy="928179"/>
      </dsp:txXfrm>
    </dsp:sp>
    <dsp:sp modelId="{67B27AE3-E40C-4A40-87AD-F0E9C535C355}">
      <dsp:nvSpPr>
        <dsp:cNvPr id="0" name=""/>
        <dsp:cNvSpPr/>
      </dsp:nvSpPr>
      <dsp:spPr>
        <a:xfrm rot="15120000">
          <a:off x="1156197" y="2543664"/>
          <a:ext cx="350390" cy="443017"/>
        </a:xfrm>
        <a:prstGeom prst="rightArrow">
          <a:avLst>
            <a:gd name="adj1" fmla="val 60000"/>
            <a:gd name="adj2" fmla="val 50000"/>
          </a:avLst>
        </a:prstGeom>
        <a:solidFill>
          <a:schemeClr val="accent3">
            <a:hueOff val="2032949"/>
            <a:satOff val="75000"/>
            <a:lumOff val="-1102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rot="10800000">
        <a:off x="1224997" y="2682253"/>
        <a:ext cx="245273" cy="265811"/>
      </dsp:txXfrm>
    </dsp:sp>
    <dsp:sp modelId="{7957289F-BE88-41B9-84B8-813F44134A65}">
      <dsp:nvSpPr>
        <dsp:cNvPr id="0" name=""/>
        <dsp:cNvSpPr/>
      </dsp:nvSpPr>
      <dsp:spPr>
        <a:xfrm>
          <a:off x="367044" y="1160842"/>
          <a:ext cx="1312643" cy="1312643"/>
        </a:xfrm>
        <a:prstGeom prst="ellipse">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Limited Conflict</a:t>
          </a:r>
          <a:endParaRPr lang="en-US" sz="1700" kern="1200" dirty="0"/>
        </a:p>
      </dsp:txBody>
      <dsp:txXfrm>
        <a:off x="559276" y="1353074"/>
        <a:ext cx="928179" cy="928179"/>
      </dsp:txXfrm>
    </dsp:sp>
    <dsp:sp modelId="{5DA61829-9343-4743-99A3-9B03020A696A}">
      <dsp:nvSpPr>
        <dsp:cNvPr id="0" name=""/>
        <dsp:cNvSpPr/>
      </dsp:nvSpPr>
      <dsp:spPr>
        <a:xfrm rot="19440000">
          <a:off x="1638549" y="1021412"/>
          <a:ext cx="350390" cy="443017"/>
        </a:xfrm>
        <a:prstGeom prst="rightArrow">
          <a:avLst>
            <a:gd name="adj1" fmla="val 60000"/>
            <a:gd name="adj2" fmla="val 50000"/>
          </a:avLst>
        </a:prstGeom>
        <a:solidFill>
          <a:schemeClr val="accent3">
            <a:hueOff val="2710599"/>
            <a:satOff val="100000"/>
            <a:lumOff val="-1470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1648587" y="1140908"/>
        <a:ext cx="245273" cy="2658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7A75B4-60D8-4B69-AD58-383D608A9BFE}">
      <dsp:nvSpPr>
        <dsp:cNvPr id="0" name=""/>
        <dsp:cNvSpPr/>
      </dsp:nvSpPr>
      <dsp:spPr>
        <a:xfrm>
          <a:off x="1963847" y="697"/>
          <a:ext cx="1312643" cy="1312643"/>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Issue</a:t>
          </a:r>
          <a:endParaRPr lang="en-US" sz="1300" kern="1200" dirty="0"/>
        </a:p>
      </dsp:txBody>
      <dsp:txXfrm>
        <a:off x="2156079" y="192929"/>
        <a:ext cx="928179" cy="928179"/>
      </dsp:txXfrm>
    </dsp:sp>
    <dsp:sp modelId="{C41B6C04-827A-49B0-A48F-90DEBE7C94B6}">
      <dsp:nvSpPr>
        <dsp:cNvPr id="0" name=""/>
        <dsp:cNvSpPr/>
      </dsp:nvSpPr>
      <dsp:spPr>
        <a:xfrm rot="2160000">
          <a:off x="3235352" y="1009754"/>
          <a:ext cx="350390" cy="443017"/>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3245390" y="1067464"/>
        <a:ext cx="245273" cy="265811"/>
      </dsp:txXfrm>
    </dsp:sp>
    <dsp:sp modelId="{772EAEEF-8F1F-4172-BDBA-FD45EC9D398B}">
      <dsp:nvSpPr>
        <dsp:cNvPr id="0" name=""/>
        <dsp:cNvSpPr/>
      </dsp:nvSpPr>
      <dsp:spPr>
        <a:xfrm>
          <a:off x="3560650" y="1160842"/>
          <a:ext cx="1312643" cy="1312643"/>
        </a:xfrm>
        <a:prstGeom prst="ellipse">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US engage through D</a:t>
          </a:r>
          <a:endParaRPr lang="en-US" sz="1300" kern="1200" dirty="0"/>
        </a:p>
      </dsp:txBody>
      <dsp:txXfrm>
        <a:off x="3752882" y="1353074"/>
        <a:ext cx="928179" cy="928179"/>
      </dsp:txXfrm>
    </dsp:sp>
    <dsp:sp modelId="{9569F123-3D50-47CD-A0DE-CF79BEFD62A2}">
      <dsp:nvSpPr>
        <dsp:cNvPr id="0" name=""/>
        <dsp:cNvSpPr/>
      </dsp:nvSpPr>
      <dsp:spPr>
        <a:xfrm rot="6480000">
          <a:off x="3739879" y="2524801"/>
          <a:ext cx="350390" cy="443017"/>
        </a:xfrm>
        <a:prstGeom prst="rightArrow">
          <a:avLst>
            <a:gd name="adj1" fmla="val 60000"/>
            <a:gd name="adj2" fmla="val 50000"/>
          </a:avLst>
        </a:prstGeom>
        <a:solidFill>
          <a:schemeClr val="accent5">
            <a:hueOff val="-1838336"/>
            <a:satOff val="-2557"/>
            <a:lumOff val="-98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3808679" y="2563418"/>
        <a:ext cx="245273" cy="265811"/>
      </dsp:txXfrm>
    </dsp:sp>
    <dsp:sp modelId="{044DCCE2-B18D-46A4-97E2-D4D9733C0482}">
      <dsp:nvSpPr>
        <dsp:cNvPr id="0" name=""/>
        <dsp:cNvSpPr/>
      </dsp:nvSpPr>
      <dsp:spPr>
        <a:xfrm>
          <a:off x="2950725" y="3037997"/>
          <a:ext cx="1312643" cy="1312643"/>
        </a:xfrm>
        <a:prstGeom prst="ellipse">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err="1" smtClean="0"/>
            <a:t>Ch</a:t>
          </a:r>
          <a:r>
            <a:rPr lang="en-US" sz="1300" kern="1200" dirty="0" smtClean="0"/>
            <a:t> reciprocate through D</a:t>
          </a:r>
          <a:endParaRPr lang="en-US" sz="1300" kern="1200" dirty="0"/>
        </a:p>
      </dsp:txBody>
      <dsp:txXfrm>
        <a:off x="3142957" y="3230229"/>
        <a:ext cx="928179" cy="928179"/>
      </dsp:txXfrm>
    </dsp:sp>
    <dsp:sp modelId="{7F9A3706-7105-4F50-A920-4D9F59083DF6}">
      <dsp:nvSpPr>
        <dsp:cNvPr id="0" name=""/>
        <dsp:cNvSpPr/>
      </dsp:nvSpPr>
      <dsp:spPr>
        <a:xfrm rot="10800000">
          <a:off x="2454890" y="3472810"/>
          <a:ext cx="350390" cy="443017"/>
        </a:xfrm>
        <a:prstGeom prst="rightArrow">
          <a:avLst>
            <a:gd name="adj1" fmla="val 60000"/>
            <a:gd name="adj2" fmla="val 50000"/>
          </a:avLst>
        </a:prstGeom>
        <a:solidFill>
          <a:schemeClr val="accent5">
            <a:hueOff val="-3676672"/>
            <a:satOff val="-5114"/>
            <a:lumOff val="-196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2560007" y="3561413"/>
        <a:ext cx="245273" cy="265811"/>
      </dsp:txXfrm>
    </dsp:sp>
    <dsp:sp modelId="{6DD992CF-B0E5-4012-904F-AE1B3DB57A1A}">
      <dsp:nvSpPr>
        <dsp:cNvPr id="0" name=""/>
        <dsp:cNvSpPr/>
      </dsp:nvSpPr>
      <dsp:spPr>
        <a:xfrm>
          <a:off x="976968" y="3037997"/>
          <a:ext cx="1312643" cy="1312643"/>
        </a:xfrm>
        <a:prstGeom prst="ellipse">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Compromise</a:t>
          </a:r>
          <a:endParaRPr lang="en-US" sz="1300" kern="1200" dirty="0"/>
        </a:p>
      </dsp:txBody>
      <dsp:txXfrm>
        <a:off x="1169200" y="3230229"/>
        <a:ext cx="928179" cy="928179"/>
      </dsp:txXfrm>
    </dsp:sp>
    <dsp:sp modelId="{67B27AE3-E40C-4A40-87AD-F0E9C535C355}">
      <dsp:nvSpPr>
        <dsp:cNvPr id="0" name=""/>
        <dsp:cNvSpPr/>
      </dsp:nvSpPr>
      <dsp:spPr>
        <a:xfrm rot="15120000">
          <a:off x="1156197" y="2543664"/>
          <a:ext cx="350390" cy="443017"/>
        </a:xfrm>
        <a:prstGeom prst="rightArrow">
          <a:avLst>
            <a:gd name="adj1" fmla="val 60000"/>
            <a:gd name="adj2" fmla="val 50000"/>
          </a:avLst>
        </a:prstGeom>
        <a:solidFill>
          <a:schemeClr val="accent5">
            <a:hueOff val="-5515009"/>
            <a:satOff val="-7671"/>
            <a:lumOff val="-294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1224997" y="2682253"/>
        <a:ext cx="245273" cy="265811"/>
      </dsp:txXfrm>
    </dsp:sp>
    <dsp:sp modelId="{7957289F-BE88-41B9-84B8-813F44134A65}">
      <dsp:nvSpPr>
        <dsp:cNvPr id="0" name=""/>
        <dsp:cNvSpPr/>
      </dsp:nvSpPr>
      <dsp:spPr>
        <a:xfrm>
          <a:off x="367044" y="1160842"/>
          <a:ext cx="1312643" cy="1312643"/>
        </a:xfrm>
        <a:prstGeom prst="ellipse">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Expand D engagement to other issues</a:t>
          </a:r>
          <a:endParaRPr lang="en-US" sz="1300" kern="1200" dirty="0"/>
        </a:p>
      </dsp:txBody>
      <dsp:txXfrm>
        <a:off x="559276" y="1353074"/>
        <a:ext cx="928179" cy="928179"/>
      </dsp:txXfrm>
    </dsp:sp>
    <dsp:sp modelId="{5DA61829-9343-4743-99A3-9B03020A696A}">
      <dsp:nvSpPr>
        <dsp:cNvPr id="0" name=""/>
        <dsp:cNvSpPr/>
      </dsp:nvSpPr>
      <dsp:spPr>
        <a:xfrm rot="19440000">
          <a:off x="1638549" y="1021412"/>
          <a:ext cx="350390" cy="443017"/>
        </a:xfrm>
        <a:prstGeom prst="rightArrow">
          <a:avLst>
            <a:gd name="adj1" fmla="val 60000"/>
            <a:gd name="adj2" fmla="val 50000"/>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1648587" y="1140908"/>
        <a:ext cx="245273" cy="265811"/>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34E0EB8C-6B99-4663-9EE4-78D71AC35E14}" type="datetimeFigureOut">
              <a:rPr lang="en-US" smtClean="0"/>
              <a:t>4/18/2022</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33123946-59F2-4AC1-BE57-5BA3B0BFD8CE}" type="slidenum">
              <a:rPr lang="en-US" smtClean="0"/>
              <a:t>‹#›</a:t>
            </a:fld>
            <a:endParaRPr lang="en-US"/>
          </a:p>
        </p:txBody>
      </p:sp>
    </p:spTree>
    <p:extLst>
      <p:ext uri="{BB962C8B-B14F-4D97-AF65-F5344CB8AC3E}">
        <p14:creationId xmlns:p14="http://schemas.microsoft.com/office/powerpoint/2010/main" val="4177810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500" b="1">
                <a:solidFill>
                  <a:schemeClr val="hlink"/>
                </a:solidFill>
                <a:latin typeface="Garamond" panose="02020404030301010803" pitchFamily="18" charset="0"/>
                <a:cs typeface="Arial" panose="020B0604020202020204" pitchFamily="34" charset="0"/>
              </a:defRPr>
            </a:lvl1pPr>
            <a:lvl2pPr marL="758255" indent="-291636">
              <a:defRPr sz="4500" b="1">
                <a:solidFill>
                  <a:schemeClr val="hlink"/>
                </a:solidFill>
                <a:latin typeface="Garamond" panose="02020404030301010803" pitchFamily="18" charset="0"/>
                <a:cs typeface="Arial" panose="020B0604020202020204" pitchFamily="34" charset="0"/>
              </a:defRPr>
            </a:lvl2pPr>
            <a:lvl3pPr marL="1166546" indent="-233309">
              <a:defRPr sz="4500" b="1">
                <a:solidFill>
                  <a:schemeClr val="hlink"/>
                </a:solidFill>
                <a:latin typeface="Garamond" panose="02020404030301010803" pitchFamily="18" charset="0"/>
                <a:cs typeface="Arial" panose="020B0604020202020204" pitchFamily="34" charset="0"/>
              </a:defRPr>
            </a:lvl3pPr>
            <a:lvl4pPr marL="1633164" indent="-233309">
              <a:defRPr sz="4500" b="1">
                <a:solidFill>
                  <a:schemeClr val="hlink"/>
                </a:solidFill>
                <a:latin typeface="Garamond" panose="02020404030301010803" pitchFamily="18" charset="0"/>
                <a:cs typeface="Arial" panose="020B0604020202020204" pitchFamily="34" charset="0"/>
              </a:defRPr>
            </a:lvl4pPr>
            <a:lvl5pPr marL="2099782" indent="-233309">
              <a:defRPr sz="4500" b="1">
                <a:solidFill>
                  <a:schemeClr val="hlink"/>
                </a:solidFill>
                <a:latin typeface="Garamond" panose="02020404030301010803" pitchFamily="18" charset="0"/>
                <a:cs typeface="Arial" panose="020B0604020202020204" pitchFamily="34" charset="0"/>
              </a:defRPr>
            </a:lvl5pPr>
            <a:lvl6pPr marL="2566401" indent="-233309" eaLnBrk="0" fontAlgn="base" hangingPunct="0">
              <a:spcBef>
                <a:spcPct val="0"/>
              </a:spcBef>
              <a:spcAft>
                <a:spcPct val="0"/>
              </a:spcAft>
              <a:defRPr sz="4500" b="1">
                <a:solidFill>
                  <a:schemeClr val="hlink"/>
                </a:solidFill>
                <a:latin typeface="Garamond" panose="02020404030301010803" pitchFamily="18" charset="0"/>
                <a:cs typeface="Arial" panose="020B0604020202020204" pitchFamily="34" charset="0"/>
              </a:defRPr>
            </a:lvl6pPr>
            <a:lvl7pPr marL="3033019" indent="-233309" eaLnBrk="0" fontAlgn="base" hangingPunct="0">
              <a:spcBef>
                <a:spcPct val="0"/>
              </a:spcBef>
              <a:spcAft>
                <a:spcPct val="0"/>
              </a:spcAft>
              <a:defRPr sz="4500" b="1">
                <a:solidFill>
                  <a:schemeClr val="hlink"/>
                </a:solidFill>
                <a:latin typeface="Garamond" panose="02020404030301010803" pitchFamily="18" charset="0"/>
                <a:cs typeface="Arial" panose="020B0604020202020204" pitchFamily="34" charset="0"/>
              </a:defRPr>
            </a:lvl7pPr>
            <a:lvl8pPr marL="3499637" indent="-233309" eaLnBrk="0" fontAlgn="base" hangingPunct="0">
              <a:spcBef>
                <a:spcPct val="0"/>
              </a:spcBef>
              <a:spcAft>
                <a:spcPct val="0"/>
              </a:spcAft>
              <a:defRPr sz="4500" b="1">
                <a:solidFill>
                  <a:schemeClr val="hlink"/>
                </a:solidFill>
                <a:latin typeface="Garamond" panose="02020404030301010803" pitchFamily="18" charset="0"/>
                <a:cs typeface="Arial" panose="020B0604020202020204" pitchFamily="34" charset="0"/>
              </a:defRPr>
            </a:lvl8pPr>
            <a:lvl9pPr marL="3966256" indent="-233309" eaLnBrk="0" fontAlgn="base" hangingPunct="0">
              <a:spcBef>
                <a:spcPct val="0"/>
              </a:spcBef>
              <a:spcAft>
                <a:spcPct val="0"/>
              </a:spcAft>
              <a:defRPr sz="4500" b="1">
                <a:solidFill>
                  <a:schemeClr val="hlink"/>
                </a:solidFill>
                <a:latin typeface="Garamond" panose="02020404030301010803" pitchFamily="18" charset="0"/>
                <a:cs typeface="Arial" panose="020B0604020202020204" pitchFamily="34" charset="0"/>
              </a:defRPr>
            </a:lvl9pPr>
          </a:lstStyle>
          <a:p>
            <a:pPr defTabSz="933237">
              <a:defRPr/>
            </a:pPr>
            <a:fld id="{A9D81D56-7650-43AA-9DFF-941C9726F8F2}" type="slidenum">
              <a:rPr lang="en-US" altLang="en-US" sz="1200">
                <a:solidFill>
                  <a:srgbClr val="000000"/>
                </a:solidFill>
              </a:rPr>
              <a:pPr defTabSz="933237">
                <a:defRPr/>
              </a:pPr>
              <a:t>1</a:t>
            </a:fld>
            <a:endParaRPr lang="en-US" altLang="en-US" sz="1200">
              <a:solidFill>
                <a:srgbClr val="000000"/>
              </a:solidFill>
            </a:endParaRPr>
          </a:p>
        </p:txBody>
      </p:sp>
    </p:spTree>
    <p:extLst>
      <p:ext uri="{BB962C8B-B14F-4D97-AF65-F5344CB8AC3E}">
        <p14:creationId xmlns:p14="http://schemas.microsoft.com/office/powerpoint/2010/main" val="757335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744061" y="4383337"/>
            <a:ext cx="5594534" cy="3714610"/>
          </a:xfrm>
        </p:spPr>
        <p:txBody>
          <a:bodyPr/>
          <a:lstStyle/>
          <a:p>
            <a:endParaRPr lang="de-DE" sz="1200" dirty="0"/>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5FC4D7-F8F7-4EBC-AD26-F5619BA4B2EA}" type="slidenum">
              <a:rPr kumimoji="0" lang="de-DE" sz="1500" b="0" i="0" u="none" strike="noStrike" kern="1200" cap="none" spc="0" normalizeH="0" baseline="0" noProof="0" smtClean="0">
                <a:ln>
                  <a:noFill/>
                </a:ln>
                <a:solidFill>
                  <a:srgbClr val="000000"/>
                </a:solidFill>
                <a:effectLst/>
                <a:uLnTx/>
                <a:uFillTx/>
                <a:latin typeface="Arial" pitchFamily="34"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de-DE" sz="1500" b="0" i="0" u="none" strike="noStrike" kern="1200" cap="none" spc="0" normalizeH="0" baseline="0" noProof="0">
              <a:ln>
                <a:noFill/>
              </a:ln>
              <a:solidFill>
                <a:srgbClr val="000000"/>
              </a:solidFill>
              <a:effectLst/>
              <a:uLnTx/>
              <a:uFillTx/>
              <a:latin typeface="Arial" pitchFamily="34" charset="0"/>
              <a:ea typeface="ＭＳ Ｐゴシック" charset="-128"/>
              <a:cs typeface="+mn-cs"/>
            </a:endParaRPr>
          </a:p>
        </p:txBody>
      </p:sp>
    </p:spTree>
    <p:extLst>
      <p:ext uri="{BB962C8B-B14F-4D97-AF65-F5344CB8AC3E}">
        <p14:creationId xmlns:p14="http://schemas.microsoft.com/office/powerpoint/2010/main" val="459499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The BRI</a:t>
            </a:r>
            <a:r>
              <a:rPr lang="en-US" sz="1600" baseline="0" dirty="0" smtClean="0"/>
              <a:t> is good and bad and it is a mistake for the US to characterize it as all bad.  The BRI offers infrastructure investment in countries that have serious infrastructure needs and often no other funding options.  However, if countries leaders make bad deals, it can lead to a level of dependency on China that China can take advantage of.  </a:t>
            </a:r>
            <a:endParaRPr lang="en-US" sz="1600" dirty="0" smtClean="0"/>
          </a:p>
          <a:p>
            <a:endParaRPr lang="en-US" sz="1600" dirty="0" smtClean="0"/>
          </a:p>
          <a:p>
            <a:r>
              <a:rPr lang="en-US" sz="1600" dirty="0" smtClean="0"/>
              <a:t>In the fall of 2017, the Belt and Road Initiative was incorporated into China’s Constitution.</a:t>
            </a:r>
            <a:r>
              <a:rPr lang="en-US" sz="1600" baseline="0" dirty="0" smtClean="0"/>
              <a:t>   This put a damper on some commercial bank representatives who were previously willing to complain about giving loans to BRI projects that had little chance of a financial return on investment.  Once the BRI was added to the constitution, complaining about BRI loans would be seen as a much more direct attack on Chinese leadership.  Incidentally, in 2018, term limits on the Chinese presidency were eliminated paving the way for Xi </a:t>
            </a:r>
            <a:r>
              <a:rPr lang="en-US" sz="1600" baseline="0" dirty="0" err="1" smtClean="0"/>
              <a:t>JinPing</a:t>
            </a:r>
            <a:r>
              <a:rPr lang="en-US" sz="1600" baseline="0" dirty="0" smtClean="0"/>
              <a:t> to stay in power as long as he wants. Personally, I thing seeing the Taiwan issue resolved in China’s favor is one of his priorities during his time as President.  </a:t>
            </a:r>
          </a:p>
          <a:p>
            <a:endParaRPr lang="en-US" sz="1600" baseline="0" dirty="0" smtClean="0"/>
          </a:p>
          <a:p>
            <a:r>
              <a:rPr lang="en-US" sz="1600" baseline="0" dirty="0" smtClean="0"/>
              <a:t>Well over 100 countries have signed onto the initiative in some form.  </a:t>
            </a:r>
          </a:p>
          <a:p>
            <a:endParaRPr lang="en-US" sz="1600" baseline="0" dirty="0" smtClean="0"/>
          </a:p>
          <a:p>
            <a:r>
              <a:rPr lang="en-US" sz="1600" baseline="0" dirty="0" smtClean="0"/>
              <a:t>It’s important to note that there are many non-BRI projects that are occurring in conjunction with BRI projects that are also characterized by significant Chinese investment and involvement.  It’s also important to note that not all the Chinese funded activities are necessarily supported by the Chinese government.  Still, BRI is more monolithic now than it was a few years ago, now that it’s been written into the Constitution and the CCP has tightened its control over BRI projects.  </a:t>
            </a:r>
          </a:p>
          <a:p>
            <a:endParaRPr lang="en-US" sz="1600" baseline="0" dirty="0" smtClean="0"/>
          </a:p>
          <a:p>
            <a:r>
              <a:rPr lang="en-US" sz="1600" baseline="0" dirty="0" smtClean="0"/>
              <a:t>Also, China has been willing to scale back some BRI projects when partner countries became concerned about taking on too much debt.  This is particularly true in South and Southeast Asia where China can scale back some projects and still achieve their goals.</a:t>
            </a:r>
          </a:p>
          <a:p>
            <a:endParaRPr lang="en-US" sz="1600"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8B779-B6B2-41CC-81AA-44451F64C4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666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According to</a:t>
            </a:r>
            <a:r>
              <a:rPr lang="en-US" sz="1600" baseline="0" dirty="0" smtClean="0"/>
              <a:t> Ambassador Chas Freeman in his book, Arts of Power:  Statecraft and Diplomacy, </a:t>
            </a:r>
            <a:r>
              <a:rPr lang="en-US" sz="1600" dirty="0"/>
              <a:t>“Survival is the supreme national interest.  Challenges to it lead to war.” </a:t>
            </a:r>
            <a:endParaRPr lang="en-US" sz="1600" dirty="0" smtClean="0"/>
          </a:p>
          <a:p>
            <a:endParaRPr lang="en-US" sz="1600" dirty="0" smtClean="0"/>
          </a:p>
          <a:p>
            <a:r>
              <a:rPr lang="en-US" sz="1600" dirty="0" smtClean="0"/>
              <a:t>When</a:t>
            </a:r>
            <a:r>
              <a:rPr lang="en-US" sz="1600" baseline="0" dirty="0" smtClean="0"/>
              <a:t> you look at Chinese policies domestically as well as their foreign policy, it’s important to recognize that China’s number one interest is for the Chinese Communist Party to survive.  The CCP has done its best to ensure that the Chinese people see China and the CCP as one and the same.  Likewise, the CCP has worked hard to make sure Chinese citizens see China’s great rejuvenation and achievement of the Chinese dream as being delivered by the CCP.  </a:t>
            </a:r>
          </a:p>
          <a:p>
            <a:endParaRPr lang="en-US" sz="1600" baseline="0" dirty="0" smtClean="0"/>
          </a:p>
          <a:p>
            <a:r>
              <a:rPr lang="en-US" sz="1600" baseline="0" dirty="0" smtClean="0"/>
              <a:t>Therefore, the ability of the CCP to survive is most directly related to China’s ability to continue to grow and provide economic opportunity for its citizens.  Up to present, the CCP has made major strides in this regard and most Chinese are very happy with the development that has occurred and are generally willing to overlook some of the more authoritarian internal controls such as the social credit system, party training, surveillance, etc., so long as they continue to see their lots in life improve.  Secondarily, I would argue, is the ability to regain lost territories like Taiwan.  </a:t>
            </a:r>
            <a:endParaRPr lang="en-US" sz="1600" dirty="0" smtClean="0"/>
          </a:p>
          <a:p>
            <a:endParaRPr lang="en-US" sz="1600" dirty="0" smtClean="0"/>
          </a:p>
          <a:p>
            <a:r>
              <a:rPr lang="en-US" sz="1600" dirty="0" smtClean="0"/>
              <a:t>China</a:t>
            </a:r>
            <a:r>
              <a:rPr lang="en-US" sz="1600" baseline="0" dirty="0" smtClean="0"/>
              <a:t> is definitely angling to be the preeminent power in Asia and, I think, will feel a sense of status inconsistency until that status is fully achieved and broadly recognized.  Looking back to our own history with the Monroe Doctrine, I don’t think China’s ambitions in this regard should be a surprise to any of us, and particularly given China’s past history as the preeminent power in the region.  It’s also important to note that China is an old civilization and Chinese people have a long view of history.  </a:t>
            </a:r>
          </a:p>
          <a:p>
            <a:endParaRPr lang="en-US" sz="1600" baseline="0" dirty="0" smtClean="0"/>
          </a:p>
          <a:p>
            <a:r>
              <a:rPr lang="en-US" sz="1600" baseline="0" dirty="0" smtClean="0"/>
              <a:t>Also, it’s my experience that status and prestige are important to the Chinese and are embedded in the Chinese DNA.  Example from education …..choosing big name school at cost over better program at less prestigious school that is scholarship funded; see the same things with experts licenses in China for foreign teachers, etc.  </a:t>
            </a:r>
          </a:p>
          <a:p>
            <a:endParaRPr lang="en-US" sz="1600" baseline="0" dirty="0" smtClean="0"/>
          </a:p>
          <a:p>
            <a:r>
              <a:rPr lang="en-US" sz="1600" baseline="0" dirty="0" smtClean="0"/>
              <a:t>Some might argue that with China’s rapid economic growth of the past two decades beginning to slow, there is a short window of opportunity for China to secure certain geopolitical aims, and most particularly in the Indo-Pacific region.  I think there’s some truth to that argument.  So, in that vein, BRI could also be seen as developing connectivity and the economic and political advantages that come with it (friendly votes in ASEAN, the African Union, and the UN) while China can afford to self-fund large scale offshore projects, many of which (particularly in South and Southeast Asia) may never see a financial return on investment, but will see a return on investment in terms of energy access, security, and influence. </a:t>
            </a:r>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8B779-B6B2-41CC-81AA-44451F64C4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397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Cambodia</a:t>
            </a:r>
            <a:r>
              <a:rPr lang="en-US" sz="1600" baseline="0" dirty="0" smtClean="0"/>
              <a:t> blocked ASEAN from condemning China for its territorial claims in the South China Sea (2016).  When you look at the BRI outside Asia, and you might think of Chinese projects in Africa, it’s important to recognize that African nations represent more than 20 percent of UN voting members and that the African Union is an increasingly important regional organization on the continent.  I visited the new African Union building for a meeting in 2019, a building the Chinese funded at a cost of over $200 million.  The Chinese particularly like to fund buildings that are prestigious for the hosting government and they label the heck out of them.  </a:t>
            </a:r>
          </a:p>
          <a:p>
            <a:endParaRPr lang="en-US" sz="1600" baseline="0" dirty="0" smtClean="0"/>
          </a:p>
          <a:p>
            <a:r>
              <a:rPr lang="en-US" sz="1600" baseline="0" dirty="0" smtClean="0"/>
              <a:t>When I interviewed Cambodian-American academic Dr. </a:t>
            </a:r>
            <a:r>
              <a:rPr lang="en-US" sz="1600" baseline="0" dirty="0" err="1" smtClean="0"/>
              <a:t>Sophal</a:t>
            </a:r>
            <a:r>
              <a:rPr lang="en-US" sz="1600" baseline="0" dirty="0" smtClean="0"/>
              <a:t> Ear in 2019 regarding the BRI in Cambodia, he described Cambodia as a subsidiary of China.  He said some Chinese projects in Cambodia as shell projects intended only to pass funds to Cambodian officials, while others are clearly tied to China’s geopolitical interests – ports, etc.  It’s noteworthy that the last I looked into this deeply, in 2019, China held at least 369,000 hectares of land concessions in Cambodia and had development rights to 20 percent of Cambodia’s coastline.  Some such concessions are for 99 years, reminiscent of the unequal treaties that were forced on China by foreign powers in the past.  </a:t>
            </a:r>
          </a:p>
          <a:p>
            <a:endParaRPr lang="en-US" sz="1600" baseline="0" dirty="0"/>
          </a:p>
          <a:p>
            <a:r>
              <a:rPr lang="en-US" sz="1600" baseline="0" dirty="0" smtClean="0"/>
              <a:t>While Laos is not among the two countries I reviewed in my article on the Belt and Road, since I served there from 2005-2007, I can tell you that China (and Chinese entrepreneurs) have been making a significant push into Laos since the early 2000s, beating out Vietnam as Laos’s traditional big brother.  They did this the same way they are doing in other countries – scholarships for students, training for low and mid-level government officials who will rise to power in the next several years, investments….particularly in projects that either create interconnectivity, dependency, or that make the host government look good to their publics (fancy culture halls, presidential palaces, other government buildings, </a:t>
            </a:r>
            <a:r>
              <a:rPr lang="en-US" sz="1600" baseline="0" dirty="0" err="1" smtClean="0"/>
              <a:t>etc</a:t>
            </a:r>
            <a:r>
              <a:rPr lang="en-US" sz="1600" baseline="0" dirty="0" smtClean="0"/>
              <a:t>).  The Chinese do a much better job of labeling and getting credit for what they do for foreign countries compared to the United States.  </a:t>
            </a:r>
          </a:p>
          <a:p>
            <a:endParaRPr lang="en-US" sz="1600" baseline="0" dirty="0" smtClean="0"/>
          </a:p>
          <a:p>
            <a:r>
              <a:rPr lang="en-US" sz="1600" baseline="0" dirty="0" smtClean="0"/>
              <a:t>The China-Myanmar Economic Corridor provides pipelines to the west of the Malacca Strait as well as a Port.  China can and has served as Myanmar’s protector within the UN over the </a:t>
            </a:r>
            <a:r>
              <a:rPr lang="en-US" sz="1600" baseline="0" dirty="0" err="1" smtClean="0"/>
              <a:t>Rohinga</a:t>
            </a:r>
            <a:r>
              <a:rPr lang="en-US" sz="1600" baseline="0" dirty="0" smtClean="0"/>
              <a:t> issue, which gives China additional leverage with Myanmar.  </a:t>
            </a:r>
          </a:p>
          <a:p>
            <a:endParaRPr lang="en-US" sz="1600" baseline="0" dirty="0" smtClean="0"/>
          </a:p>
          <a:p>
            <a:r>
              <a:rPr lang="en-US" sz="1600" i="1" baseline="0" dirty="0" err="1" smtClean="0"/>
              <a:t>Chaowk</a:t>
            </a:r>
            <a:r>
              <a:rPr lang="en-US" sz="1600" i="1" baseline="0" dirty="0" smtClean="0"/>
              <a:t> Pew (pronunciation of </a:t>
            </a:r>
            <a:r>
              <a:rPr lang="en-US" sz="1600" i="1" baseline="0" dirty="0" err="1" smtClean="0"/>
              <a:t>Kyaukphyu</a:t>
            </a:r>
            <a:endParaRPr lang="en-US" sz="1600" i="1"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8B779-B6B2-41CC-81AA-44451F64C4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045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500" b="1">
                <a:solidFill>
                  <a:schemeClr val="hlink"/>
                </a:solidFill>
                <a:latin typeface="Garamond" panose="02020404030301010803" pitchFamily="18" charset="0"/>
                <a:cs typeface="Arial" panose="020B0604020202020204" pitchFamily="34" charset="0"/>
              </a:defRPr>
            </a:lvl1pPr>
            <a:lvl2pPr marL="758255" indent="-291636">
              <a:defRPr sz="4500" b="1">
                <a:solidFill>
                  <a:schemeClr val="hlink"/>
                </a:solidFill>
                <a:latin typeface="Garamond" panose="02020404030301010803" pitchFamily="18" charset="0"/>
                <a:cs typeface="Arial" panose="020B0604020202020204" pitchFamily="34" charset="0"/>
              </a:defRPr>
            </a:lvl2pPr>
            <a:lvl3pPr marL="1166546" indent="-233309">
              <a:defRPr sz="4500" b="1">
                <a:solidFill>
                  <a:schemeClr val="hlink"/>
                </a:solidFill>
                <a:latin typeface="Garamond" panose="02020404030301010803" pitchFamily="18" charset="0"/>
                <a:cs typeface="Arial" panose="020B0604020202020204" pitchFamily="34" charset="0"/>
              </a:defRPr>
            </a:lvl3pPr>
            <a:lvl4pPr marL="1633164" indent="-233309">
              <a:defRPr sz="4500" b="1">
                <a:solidFill>
                  <a:schemeClr val="hlink"/>
                </a:solidFill>
                <a:latin typeface="Garamond" panose="02020404030301010803" pitchFamily="18" charset="0"/>
                <a:cs typeface="Arial" panose="020B0604020202020204" pitchFamily="34" charset="0"/>
              </a:defRPr>
            </a:lvl4pPr>
            <a:lvl5pPr marL="2099782" indent="-233309">
              <a:defRPr sz="4500" b="1">
                <a:solidFill>
                  <a:schemeClr val="hlink"/>
                </a:solidFill>
                <a:latin typeface="Garamond" panose="02020404030301010803" pitchFamily="18" charset="0"/>
                <a:cs typeface="Arial" panose="020B0604020202020204" pitchFamily="34" charset="0"/>
              </a:defRPr>
            </a:lvl5pPr>
            <a:lvl6pPr marL="2566401" indent="-233309" eaLnBrk="0" fontAlgn="base" hangingPunct="0">
              <a:spcBef>
                <a:spcPct val="0"/>
              </a:spcBef>
              <a:spcAft>
                <a:spcPct val="0"/>
              </a:spcAft>
              <a:defRPr sz="4500" b="1">
                <a:solidFill>
                  <a:schemeClr val="hlink"/>
                </a:solidFill>
                <a:latin typeface="Garamond" panose="02020404030301010803" pitchFamily="18" charset="0"/>
                <a:cs typeface="Arial" panose="020B0604020202020204" pitchFamily="34" charset="0"/>
              </a:defRPr>
            </a:lvl6pPr>
            <a:lvl7pPr marL="3033019" indent="-233309" eaLnBrk="0" fontAlgn="base" hangingPunct="0">
              <a:spcBef>
                <a:spcPct val="0"/>
              </a:spcBef>
              <a:spcAft>
                <a:spcPct val="0"/>
              </a:spcAft>
              <a:defRPr sz="4500" b="1">
                <a:solidFill>
                  <a:schemeClr val="hlink"/>
                </a:solidFill>
                <a:latin typeface="Garamond" panose="02020404030301010803" pitchFamily="18" charset="0"/>
                <a:cs typeface="Arial" panose="020B0604020202020204" pitchFamily="34" charset="0"/>
              </a:defRPr>
            </a:lvl7pPr>
            <a:lvl8pPr marL="3499637" indent="-233309" eaLnBrk="0" fontAlgn="base" hangingPunct="0">
              <a:spcBef>
                <a:spcPct val="0"/>
              </a:spcBef>
              <a:spcAft>
                <a:spcPct val="0"/>
              </a:spcAft>
              <a:defRPr sz="4500" b="1">
                <a:solidFill>
                  <a:schemeClr val="hlink"/>
                </a:solidFill>
                <a:latin typeface="Garamond" panose="02020404030301010803" pitchFamily="18" charset="0"/>
                <a:cs typeface="Arial" panose="020B0604020202020204" pitchFamily="34" charset="0"/>
              </a:defRPr>
            </a:lvl8pPr>
            <a:lvl9pPr marL="3966256" indent="-233309" eaLnBrk="0" fontAlgn="base" hangingPunct="0">
              <a:spcBef>
                <a:spcPct val="0"/>
              </a:spcBef>
              <a:spcAft>
                <a:spcPct val="0"/>
              </a:spcAft>
              <a:defRPr sz="4500" b="1">
                <a:solidFill>
                  <a:schemeClr val="hlink"/>
                </a:solidFill>
                <a:latin typeface="Garamond" panose="02020404030301010803" pitchFamily="18" charset="0"/>
                <a:cs typeface="Arial" panose="020B0604020202020204" pitchFamily="34" charset="0"/>
              </a:defRPr>
            </a:lvl9pPr>
          </a:lstStyle>
          <a:p>
            <a:fld id="{9B994A18-0B7F-4A15-8E59-091DD36FB2E1}" type="slidenum">
              <a:rPr lang="en-US" altLang="en-US" sz="1200">
                <a:solidFill>
                  <a:srgbClr val="000000"/>
                </a:solidFill>
              </a:rPr>
              <a:pPr/>
              <a:t>20</a:t>
            </a:fld>
            <a:endParaRPr lang="en-US" altLang="en-US" sz="1200">
              <a:solidFill>
                <a:srgbClr val="000000"/>
              </a:solidFill>
            </a:endParaRPr>
          </a:p>
        </p:txBody>
      </p:sp>
    </p:spTree>
    <p:extLst>
      <p:ext uri="{BB962C8B-B14F-4D97-AF65-F5344CB8AC3E}">
        <p14:creationId xmlns:p14="http://schemas.microsoft.com/office/powerpoint/2010/main" val="1292933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8.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C38CE83D-BAEF-4EBC-B28F-69168CA3B4F7}" type="datetimeFigureOut">
              <a:rPr lang="en-US"/>
              <a:pPr>
                <a:defRPr/>
              </a:pPr>
              <a:t>4/18/2022</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16875E54-0262-4709-8E05-1AD2C2BA8FF6}" type="slidenum">
              <a:rPr lang="en-US" altLang="en-US"/>
              <a:pPr>
                <a:defRPr/>
              </a:pPr>
              <a:t>‹#›</a:t>
            </a:fld>
            <a:endParaRPr lang="en-US" altLang="en-US"/>
          </a:p>
        </p:txBody>
      </p:sp>
    </p:spTree>
    <p:extLst>
      <p:ext uri="{BB962C8B-B14F-4D97-AF65-F5344CB8AC3E}">
        <p14:creationId xmlns:p14="http://schemas.microsoft.com/office/powerpoint/2010/main" val="1253730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122982C9-FA4A-49CB-89E7-38AA3052DA67}" type="datetimeFigureOut">
              <a:rPr lang="en-US"/>
              <a:pPr>
                <a:defRPr/>
              </a:pPr>
              <a:t>4/18/2022</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3D469FC0-E11D-4994-A08C-08661CBB31A6}" type="slidenum">
              <a:rPr lang="en-US" altLang="en-US"/>
              <a:pPr>
                <a:defRPr/>
              </a:pPr>
              <a:t>‹#›</a:t>
            </a:fld>
            <a:endParaRPr lang="en-US" altLang="en-US"/>
          </a:p>
        </p:txBody>
      </p:sp>
    </p:spTree>
    <p:extLst>
      <p:ext uri="{BB962C8B-B14F-4D97-AF65-F5344CB8AC3E}">
        <p14:creationId xmlns:p14="http://schemas.microsoft.com/office/powerpoint/2010/main" val="290623531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646C163-0119-4D0B-8BC4-59F7B06649B8}" type="datetimeFigureOut">
              <a:rPr lang="fr-FR" smtClean="0"/>
              <a:t>18/04/2022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9A5667B-18FB-4DC7-93E4-F4E4F5FD7B28}" type="slidenum">
              <a:rPr lang="fr-FR" smtClean="0"/>
              <a:t>‹#›</a:t>
            </a:fld>
            <a:endParaRPr lang="fr-FR"/>
          </a:p>
        </p:txBody>
      </p:sp>
    </p:spTree>
    <p:extLst>
      <p:ext uri="{BB962C8B-B14F-4D97-AF65-F5344CB8AC3E}">
        <p14:creationId xmlns:p14="http://schemas.microsoft.com/office/powerpoint/2010/main" val="20210464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2646C163-0119-4D0B-8BC4-59F7B06649B8}" type="datetimeFigureOut">
              <a:rPr lang="fr-FR" smtClean="0"/>
              <a:t>18/04/2022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9A5667B-18FB-4DC7-93E4-F4E4F5FD7B28}" type="slidenum">
              <a:rPr lang="fr-FR" smtClean="0"/>
              <a:t>‹#›</a:t>
            </a:fld>
            <a:endParaRPr lang="fr-FR"/>
          </a:p>
        </p:txBody>
      </p:sp>
    </p:spTree>
    <p:extLst>
      <p:ext uri="{BB962C8B-B14F-4D97-AF65-F5344CB8AC3E}">
        <p14:creationId xmlns:p14="http://schemas.microsoft.com/office/powerpoint/2010/main" val="6300624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2646C163-0119-4D0B-8BC4-59F7B06649B8}" type="datetimeFigureOut">
              <a:rPr lang="fr-FR" smtClean="0"/>
              <a:t>18/04/2022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9A5667B-18FB-4DC7-93E4-F4E4F5FD7B28}" type="slidenum">
              <a:rPr lang="fr-FR" smtClean="0"/>
              <a:t>‹#›</a:t>
            </a:fld>
            <a:endParaRPr lang="fr-FR"/>
          </a:p>
        </p:txBody>
      </p:sp>
    </p:spTree>
    <p:extLst>
      <p:ext uri="{BB962C8B-B14F-4D97-AF65-F5344CB8AC3E}">
        <p14:creationId xmlns:p14="http://schemas.microsoft.com/office/powerpoint/2010/main" val="11975537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646C163-0119-4D0B-8BC4-59F7B06649B8}" type="datetimeFigureOut">
              <a:rPr lang="fr-FR" smtClean="0"/>
              <a:t>18/04/2022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9A5667B-18FB-4DC7-93E4-F4E4F5FD7B28}" type="slidenum">
              <a:rPr lang="fr-FR" smtClean="0"/>
              <a:t>‹#›</a:t>
            </a:fld>
            <a:endParaRPr lang="fr-FR"/>
          </a:p>
        </p:txBody>
      </p:sp>
    </p:spTree>
    <p:extLst>
      <p:ext uri="{BB962C8B-B14F-4D97-AF65-F5344CB8AC3E}">
        <p14:creationId xmlns:p14="http://schemas.microsoft.com/office/powerpoint/2010/main" val="3917561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646C163-0119-4D0B-8BC4-59F7B06649B8}" type="datetimeFigureOut">
              <a:rPr lang="fr-FR" smtClean="0"/>
              <a:t>18/04/2022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9A5667B-18FB-4DC7-93E4-F4E4F5FD7B28}" type="slidenum">
              <a:rPr lang="fr-FR" smtClean="0"/>
              <a:t>‹#›</a:t>
            </a:fld>
            <a:endParaRPr lang="fr-FR"/>
          </a:p>
        </p:txBody>
      </p:sp>
    </p:spTree>
    <p:extLst>
      <p:ext uri="{BB962C8B-B14F-4D97-AF65-F5344CB8AC3E}">
        <p14:creationId xmlns:p14="http://schemas.microsoft.com/office/powerpoint/2010/main" val="19803640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D2C9D2F-A688-4408-B569-869D914FBCBA}" type="datetimeFigureOut">
              <a:rPr lang="en-US" smtClean="0"/>
              <a:t>4/18/2022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9BAF73-EB18-4797-9223-AD949981910C}" type="slidenum">
              <a:rPr lang="en-US" smtClean="0"/>
              <a:t>‹#›</a:t>
            </a:fld>
            <a:endParaRPr lang="en-US" dirty="0"/>
          </a:p>
        </p:txBody>
      </p:sp>
    </p:spTree>
    <p:extLst>
      <p:ext uri="{BB962C8B-B14F-4D97-AF65-F5344CB8AC3E}">
        <p14:creationId xmlns:p14="http://schemas.microsoft.com/office/powerpoint/2010/main" val="19313993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2C9D2F-A688-4408-B569-869D914FBCBA}" type="datetimeFigureOut">
              <a:rPr lang="en-US" smtClean="0"/>
              <a:t>4/18/2022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9BAF73-EB18-4797-9223-AD949981910C}" type="slidenum">
              <a:rPr lang="en-US" smtClean="0"/>
              <a:t>‹#›</a:t>
            </a:fld>
            <a:endParaRPr lang="en-US" dirty="0"/>
          </a:p>
        </p:txBody>
      </p:sp>
    </p:spTree>
    <p:extLst>
      <p:ext uri="{BB962C8B-B14F-4D97-AF65-F5344CB8AC3E}">
        <p14:creationId xmlns:p14="http://schemas.microsoft.com/office/powerpoint/2010/main" val="3596597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D2C9D2F-A688-4408-B569-869D914FBCBA}" type="datetimeFigureOut">
              <a:rPr lang="en-US" smtClean="0"/>
              <a:t>4/18/2022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9BAF73-EB18-4797-9223-AD949981910C}" type="slidenum">
              <a:rPr lang="en-US" smtClean="0"/>
              <a:t>‹#›</a:t>
            </a:fld>
            <a:endParaRPr lang="en-US" dirty="0"/>
          </a:p>
        </p:txBody>
      </p:sp>
    </p:spTree>
    <p:extLst>
      <p:ext uri="{BB962C8B-B14F-4D97-AF65-F5344CB8AC3E}">
        <p14:creationId xmlns:p14="http://schemas.microsoft.com/office/powerpoint/2010/main" val="1820003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D2C9D2F-A688-4408-B569-869D914FBCBA}" type="datetimeFigureOut">
              <a:rPr lang="en-US" smtClean="0"/>
              <a:t>4/18/2022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69BAF73-EB18-4797-9223-AD949981910C}" type="slidenum">
              <a:rPr lang="en-US" smtClean="0"/>
              <a:t>‹#›</a:t>
            </a:fld>
            <a:endParaRPr lang="en-US" dirty="0"/>
          </a:p>
        </p:txBody>
      </p:sp>
    </p:spTree>
    <p:extLst>
      <p:ext uri="{BB962C8B-B14F-4D97-AF65-F5344CB8AC3E}">
        <p14:creationId xmlns:p14="http://schemas.microsoft.com/office/powerpoint/2010/main" val="17963649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2C9D2F-A688-4408-B569-869D914FBCBA}" type="datetimeFigureOut">
              <a:rPr lang="en-US" smtClean="0"/>
              <a:t>4/18/2022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69BAF73-EB18-4797-9223-AD949981910C}" type="slidenum">
              <a:rPr lang="en-US" smtClean="0"/>
              <a:t>‹#›</a:t>
            </a:fld>
            <a:endParaRPr lang="en-US" dirty="0"/>
          </a:p>
        </p:txBody>
      </p:sp>
    </p:spTree>
    <p:extLst>
      <p:ext uri="{BB962C8B-B14F-4D97-AF65-F5344CB8AC3E}">
        <p14:creationId xmlns:p14="http://schemas.microsoft.com/office/powerpoint/2010/main" val="1462119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0EA45557-CDB4-43C3-9232-F66F77E84798}" type="datetimeFigureOut">
              <a:rPr lang="en-US"/>
              <a:pPr>
                <a:defRPr/>
              </a:pPr>
              <a:t>4/18/2022</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F227E10B-5684-4E09-81ED-D15A5114BE9E}" type="slidenum">
              <a:rPr lang="en-US" altLang="en-US"/>
              <a:pPr>
                <a:defRPr/>
              </a:pPr>
              <a:t>‹#›</a:t>
            </a:fld>
            <a:endParaRPr lang="en-US" altLang="en-US"/>
          </a:p>
        </p:txBody>
      </p:sp>
    </p:spTree>
    <p:extLst>
      <p:ext uri="{BB962C8B-B14F-4D97-AF65-F5344CB8AC3E}">
        <p14:creationId xmlns:p14="http://schemas.microsoft.com/office/powerpoint/2010/main" val="3013170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2C9D2F-A688-4408-B569-869D914FBCBA}" type="datetimeFigureOut">
              <a:rPr lang="en-US" smtClean="0"/>
              <a:t>4/18/2022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69BAF73-EB18-4797-9223-AD949981910C}" type="slidenum">
              <a:rPr lang="en-US" smtClean="0"/>
              <a:t>‹#›</a:t>
            </a:fld>
            <a:endParaRPr lang="en-US" dirty="0"/>
          </a:p>
        </p:txBody>
      </p:sp>
    </p:spTree>
    <p:extLst>
      <p:ext uri="{BB962C8B-B14F-4D97-AF65-F5344CB8AC3E}">
        <p14:creationId xmlns:p14="http://schemas.microsoft.com/office/powerpoint/2010/main" val="12653863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2C9D2F-A688-4408-B569-869D914FBCBA}" type="datetimeFigureOut">
              <a:rPr lang="en-US" smtClean="0"/>
              <a:t>4/18/2022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69BAF73-EB18-4797-9223-AD949981910C}" type="slidenum">
              <a:rPr lang="en-US" smtClean="0"/>
              <a:t>‹#›</a:t>
            </a:fld>
            <a:endParaRPr lang="en-US" dirty="0"/>
          </a:p>
        </p:txBody>
      </p:sp>
    </p:spTree>
    <p:extLst>
      <p:ext uri="{BB962C8B-B14F-4D97-AF65-F5344CB8AC3E}">
        <p14:creationId xmlns:p14="http://schemas.microsoft.com/office/powerpoint/2010/main" val="26390081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D2C9D2F-A688-4408-B569-869D914FBCBA}" type="datetimeFigureOut">
              <a:rPr lang="en-US" smtClean="0"/>
              <a:t>4/18/2022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69BAF73-EB18-4797-9223-AD949981910C}" type="slidenum">
              <a:rPr lang="en-US" smtClean="0"/>
              <a:t>‹#›</a:t>
            </a:fld>
            <a:endParaRPr lang="en-US" dirty="0"/>
          </a:p>
        </p:txBody>
      </p:sp>
    </p:spTree>
    <p:extLst>
      <p:ext uri="{BB962C8B-B14F-4D97-AF65-F5344CB8AC3E}">
        <p14:creationId xmlns:p14="http://schemas.microsoft.com/office/powerpoint/2010/main" val="16641181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D2C9D2F-A688-4408-B569-869D914FBCBA}" type="datetimeFigureOut">
              <a:rPr lang="en-US" smtClean="0"/>
              <a:t>4/18/2022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69BAF73-EB18-4797-9223-AD949981910C}" type="slidenum">
              <a:rPr lang="en-US" smtClean="0"/>
              <a:t>‹#›</a:t>
            </a:fld>
            <a:endParaRPr lang="en-US" dirty="0"/>
          </a:p>
        </p:txBody>
      </p:sp>
    </p:spTree>
    <p:extLst>
      <p:ext uri="{BB962C8B-B14F-4D97-AF65-F5344CB8AC3E}">
        <p14:creationId xmlns:p14="http://schemas.microsoft.com/office/powerpoint/2010/main" val="4371068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2C9D2F-A688-4408-B569-869D914FBCBA}" type="datetimeFigureOut">
              <a:rPr lang="en-US" smtClean="0"/>
              <a:t>4/18/2022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9BAF73-EB18-4797-9223-AD949981910C}" type="slidenum">
              <a:rPr lang="en-US" smtClean="0"/>
              <a:t>‹#›</a:t>
            </a:fld>
            <a:endParaRPr lang="en-US" dirty="0"/>
          </a:p>
        </p:txBody>
      </p:sp>
    </p:spTree>
    <p:extLst>
      <p:ext uri="{BB962C8B-B14F-4D97-AF65-F5344CB8AC3E}">
        <p14:creationId xmlns:p14="http://schemas.microsoft.com/office/powerpoint/2010/main" val="28218897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2C9D2F-A688-4408-B569-869D914FBCBA}" type="datetimeFigureOut">
              <a:rPr lang="en-US" smtClean="0"/>
              <a:t>4/18/2022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9BAF73-EB18-4797-9223-AD949981910C}" type="slidenum">
              <a:rPr lang="en-US" smtClean="0"/>
              <a:t>‹#›</a:t>
            </a:fld>
            <a:endParaRPr lang="en-US" dirty="0"/>
          </a:p>
        </p:txBody>
      </p:sp>
    </p:spTree>
    <p:extLst>
      <p:ext uri="{BB962C8B-B14F-4D97-AF65-F5344CB8AC3E}">
        <p14:creationId xmlns:p14="http://schemas.microsoft.com/office/powerpoint/2010/main" val="3035967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2AAA8866-1567-47F4-8A49-0E4D25952A03}" type="slidenum">
              <a:rPr lang="en-US" altLang="en-US"/>
              <a:pPr>
                <a:defRPr/>
              </a:pPr>
              <a:t>‹#›</a:t>
            </a:fld>
            <a:endParaRPr lang="en-US" altLang="en-US"/>
          </a:p>
        </p:txBody>
      </p:sp>
    </p:spTree>
    <p:extLst>
      <p:ext uri="{BB962C8B-B14F-4D97-AF65-F5344CB8AC3E}">
        <p14:creationId xmlns:p14="http://schemas.microsoft.com/office/powerpoint/2010/main" val="2027840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2A5FDEFD-8975-4CA2-B764-55D59B73F1C9}" type="slidenum">
              <a:rPr lang="en-US" altLang="en-US"/>
              <a:pPr>
                <a:defRPr/>
              </a:pPr>
              <a:t>‹#›</a:t>
            </a:fld>
            <a:endParaRPr lang="en-US" altLang="en-US"/>
          </a:p>
        </p:txBody>
      </p:sp>
    </p:spTree>
    <p:extLst>
      <p:ext uri="{BB962C8B-B14F-4D97-AF65-F5344CB8AC3E}">
        <p14:creationId xmlns:p14="http://schemas.microsoft.com/office/powerpoint/2010/main" val="77136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7DFB489C-B654-45D9-A92A-87B44E94F812}" type="slidenum">
              <a:rPr lang="en-US" altLang="en-US"/>
              <a:pPr>
                <a:defRPr/>
              </a:pPr>
              <a:t>‹#›</a:t>
            </a:fld>
            <a:endParaRPr lang="en-US" altLang="en-US"/>
          </a:p>
        </p:txBody>
      </p:sp>
    </p:spTree>
    <p:extLst>
      <p:ext uri="{BB962C8B-B14F-4D97-AF65-F5344CB8AC3E}">
        <p14:creationId xmlns:p14="http://schemas.microsoft.com/office/powerpoint/2010/main" val="695256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60467E41-AAE0-49C7-9A89-B211E2182C2F}" type="slidenum">
              <a:rPr lang="en-US" altLang="en-US"/>
              <a:pPr>
                <a:defRPr/>
              </a:pPr>
              <a:t>‹#›</a:t>
            </a:fld>
            <a:endParaRPr lang="en-US" altLang="en-US"/>
          </a:p>
        </p:txBody>
      </p:sp>
    </p:spTree>
    <p:extLst>
      <p:ext uri="{BB962C8B-B14F-4D97-AF65-F5344CB8AC3E}">
        <p14:creationId xmlns:p14="http://schemas.microsoft.com/office/powerpoint/2010/main" val="663886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57698DF4-CB76-4A64-B62A-722FF05EFA27}" type="slidenum">
              <a:rPr lang="en-US" altLang="en-US"/>
              <a:pPr>
                <a:defRPr/>
              </a:pPr>
              <a:t>‹#›</a:t>
            </a:fld>
            <a:endParaRPr lang="en-US" altLang="en-US"/>
          </a:p>
        </p:txBody>
      </p:sp>
    </p:spTree>
    <p:extLst>
      <p:ext uri="{BB962C8B-B14F-4D97-AF65-F5344CB8AC3E}">
        <p14:creationId xmlns:p14="http://schemas.microsoft.com/office/powerpoint/2010/main" val="1215565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4CAE270E-E743-445D-A826-F4B92FA80CAE}" type="slidenum">
              <a:rPr lang="en-US" altLang="en-US"/>
              <a:pPr>
                <a:defRPr/>
              </a:pPr>
              <a:t>‹#›</a:t>
            </a:fld>
            <a:endParaRPr lang="en-US" altLang="en-US"/>
          </a:p>
        </p:txBody>
      </p:sp>
    </p:spTree>
    <p:extLst>
      <p:ext uri="{BB962C8B-B14F-4D97-AF65-F5344CB8AC3E}">
        <p14:creationId xmlns:p14="http://schemas.microsoft.com/office/powerpoint/2010/main" val="55713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B6EB65AA-0A6E-462B-90BA-69C4630B6CF2}" type="slidenum">
              <a:rPr lang="en-US" altLang="en-US"/>
              <a:pPr>
                <a:defRPr/>
              </a:pPr>
              <a:t>‹#›</a:t>
            </a:fld>
            <a:endParaRPr lang="en-US" altLang="en-US"/>
          </a:p>
        </p:txBody>
      </p:sp>
    </p:spTree>
    <p:extLst>
      <p:ext uri="{BB962C8B-B14F-4D97-AF65-F5344CB8AC3E}">
        <p14:creationId xmlns:p14="http://schemas.microsoft.com/office/powerpoint/2010/main" val="2597898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3E405277-5CA2-4487-889D-5C2FEE384F67}" type="slidenum">
              <a:rPr lang="en-US" altLang="en-US"/>
              <a:pPr>
                <a:defRPr/>
              </a:pPr>
              <a:t>‹#›</a:t>
            </a:fld>
            <a:endParaRPr lang="en-US" altLang="en-US"/>
          </a:p>
        </p:txBody>
      </p:sp>
    </p:spTree>
    <p:extLst>
      <p:ext uri="{BB962C8B-B14F-4D97-AF65-F5344CB8AC3E}">
        <p14:creationId xmlns:p14="http://schemas.microsoft.com/office/powerpoint/2010/main" val="3577452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A7412B0D-A550-492F-B24D-E510F4C0EFF2}" type="datetimeFigureOut">
              <a:rPr lang="en-US"/>
              <a:pPr>
                <a:defRPr/>
              </a:pPr>
              <a:t>4/18/2022</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8DD61F17-B0B8-4E77-93C0-76CD3F190A6F}" type="slidenum">
              <a:rPr lang="en-US" altLang="en-US"/>
              <a:pPr>
                <a:defRPr/>
              </a:pPr>
              <a:t>‹#›</a:t>
            </a:fld>
            <a:endParaRPr lang="en-US" altLang="en-US"/>
          </a:p>
        </p:txBody>
      </p:sp>
    </p:spTree>
    <p:extLst>
      <p:ext uri="{BB962C8B-B14F-4D97-AF65-F5344CB8AC3E}">
        <p14:creationId xmlns:p14="http://schemas.microsoft.com/office/powerpoint/2010/main" val="1586630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010C3734-4516-4FA0-8B0D-51411912ABB9}" type="slidenum">
              <a:rPr lang="en-US" altLang="en-US"/>
              <a:pPr>
                <a:defRPr/>
              </a:pPr>
              <a:t>‹#›</a:t>
            </a:fld>
            <a:endParaRPr lang="en-US" altLang="en-US"/>
          </a:p>
        </p:txBody>
      </p:sp>
    </p:spTree>
    <p:extLst>
      <p:ext uri="{BB962C8B-B14F-4D97-AF65-F5344CB8AC3E}">
        <p14:creationId xmlns:p14="http://schemas.microsoft.com/office/powerpoint/2010/main" val="8795973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96D752A5-E69A-4E0E-8D42-D9FFA2A31B43}" type="slidenum">
              <a:rPr lang="en-US" altLang="en-US"/>
              <a:pPr>
                <a:defRPr/>
              </a:pPr>
              <a:t>‹#›</a:t>
            </a:fld>
            <a:endParaRPr lang="en-US" altLang="en-US"/>
          </a:p>
        </p:txBody>
      </p:sp>
    </p:spTree>
    <p:extLst>
      <p:ext uri="{BB962C8B-B14F-4D97-AF65-F5344CB8AC3E}">
        <p14:creationId xmlns:p14="http://schemas.microsoft.com/office/powerpoint/2010/main" val="522236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228600"/>
            <a:ext cx="25908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28600"/>
            <a:ext cx="75692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atin typeface="Garamond"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Garamond"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Garamond" panose="02020404030301010803" pitchFamily="18" charset="0"/>
              </a:defRPr>
            </a:lvl1pPr>
          </a:lstStyle>
          <a:p>
            <a:pPr>
              <a:defRPr/>
            </a:pPr>
            <a:fld id="{B9D6AE4D-1383-461A-B98F-02C4D91A4B05}" type="slidenum">
              <a:rPr lang="en-US" altLang="en-US"/>
              <a:pPr>
                <a:defRPr/>
              </a:pPr>
              <a:t>‹#›</a:t>
            </a:fld>
            <a:endParaRPr lang="en-US" altLang="en-US"/>
          </a:p>
        </p:txBody>
      </p:sp>
    </p:spTree>
    <p:extLst>
      <p:ext uri="{BB962C8B-B14F-4D97-AF65-F5344CB8AC3E}">
        <p14:creationId xmlns:p14="http://schemas.microsoft.com/office/powerpoint/2010/main" val="2190932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350"/>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75581092-B7E6-40C3-924B-C18175D2AD9E}" type="datetimeFigureOut">
              <a:rPr lang="en-US"/>
              <a:pPr>
                <a:defRPr/>
              </a:pPr>
              <a:t>4/18/2022</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784C06D6-A7A0-4C0E-853D-7BE3CF5CD345}" type="slidenum">
              <a:rPr lang="en-US" altLang="en-US"/>
              <a:pPr>
                <a:defRPr/>
              </a:pPr>
              <a:t>‹#›</a:t>
            </a:fld>
            <a:endParaRPr lang="en-US" altLang="en-US"/>
          </a:p>
        </p:txBody>
      </p:sp>
    </p:spTree>
    <p:extLst>
      <p:ext uri="{BB962C8B-B14F-4D97-AF65-F5344CB8AC3E}">
        <p14:creationId xmlns:p14="http://schemas.microsoft.com/office/powerpoint/2010/main" val="139007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EF832A2F-70DE-41F2-96A6-5B5CE0CED2B6}" type="datetimeFigureOut">
              <a:rPr lang="en-US"/>
              <a:pPr>
                <a:defRPr/>
              </a:pPr>
              <a:t>4/18/2022</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F25BAA04-386C-4EC9-8C62-B6C9C18CA172}" type="slidenum">
              <a:rPr lang="en-US" altLang="en-US"/>
              <a:pPr>
                <a:defRPr/>
              </a:pPr>
              <a:t>‹#›</a:t>
            </a:fld>
            <a:endParaRPr lang="en-US" altLang="en-US"/>
          </a:p>
        </p:txBody>
      </p:sp>
    </p:spTree>
    <p:extLst>
      <p:ext uri="{BB962C8B-B14F-4D97-AF65-F5344CB8AC3E}">
        <p14:creationId xmlns:p14="http://schemas.microsoft.com/office/powerpoint/2010/main" val="2916527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6"/>
            <a:ext cx="10515600" cy="2852737"/>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831851" y="4589471"/>
            <a:ext cx="10515600" cy="1500187"/>
          </a:xfrm>
        </p:spPr>
        <p:txBody>
          <a:bodyPr/>
          <a:lstStyle>
            <a:lvl1pPr marL="0" indent="0">
              <a:buNone/>
              <a:defRPr sz="1350">
                <a:solidFill>
                  <a:schemeClr val="tx1">
                    <a:tint val="75000"/>
                  </a:schemeClr>
                </a:solidFill>
              </a:defRPr>
            </a:lvl1pPr>
            <a:lvl2pPr marL="257169" indent="0">
              <a:buNone/>
              <a:defRPr sz="1125">
                <a:solidFill>
                  <a:schemeClr val="tx1">
                    <a:tint val="75000"/>
                  </a:schemeClr>
                </a:solidFill>
              </a:defRPr>
            </a:lvl2pPr>
            <a:lvl3pPr marL="514337" indent="0">
              <a:buNone/>
              <a:defRPr sz="1013">
                <a:solidFill>
                  <a:schemeClr val="tx1">
                    <a:tint val="75000"/>
                  </a:schemeClr>
                </a:solidFill>
              </a:defRPr>
            </a:lvl3pPr>
            <a:lvl4pPr marL="771506" indent="0">
              <a:buNone/>
              <a:defRPr sz="900">
                <a:solidFill>
                  <a:schemeClr val="tx1">
                    <a:tint val="75000"/>
                  </a:schemeClr>
                </a:solidFill>
              </a:defRPr>
            </a:lvl4pPr>
            <a:lvl5pPr marL="1028675" indent="0">
              <a:buNone/>
              <a:defRPr sz="900">
                <a:solidFill>
                  <a:schemeClr val="tx1">
                    <a:tint val="75000"/>
                  </a:schemeClr>
                </a:solidFill>
              </a:defRPr>
            </a:lvl5pPr>
            <a:lvl6pPr marL="1285843" indent="0">
              <a:buNone/>
              <a:defRPr sz="900">
                <a:solidFill>
                  <a:schemeClr val="tx1">
                    <a:tint val="75000"/>
                  </a:schemeClr>
                </a:solidFill>
              </a:defRPr>
            </a:lvl6pPr>
            <a:lvl7pPr marL="1543011" indent="0">
              <a:buNone/>
              <a:defRPr sz="900">
                <a:solidFill>
                  <a:schemeClr val="tx1">
                    <a:tint val="75000"/>
                  </a:schemeClr>
                </a:solidFill>
              </a:defRPr>
            </a:lvl7pPr>
            <a:lvl8pPr marL="1800180" indent="0">
              <a:buNone/>
              <a:defRPr sz="900">
                <a:solidFill>
                  <a:schemeClr val="tx1">
                    <a:tint val="75000"/>
                  </a:schemeClr>
                </a:solidFill>
              </a:defRPr>
            </a:lvl8pPr>
            <a:lvl9pPr marL="2057349"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F016B245-9C0F-4838-AF70-5B20643DE2BF}" type="datetimeFigureOut">
              <a:rPr lang="en-US"/>
              <a:pPr>
                <a:defRPr/>
              </a:pPr>
              <a:t>4/18/2022</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D571F6CB-BE7C-475E-9DD4-9F9B755CE342}" type="slidenum">
              <a:rPr lang="en-US" altLang="en-US"/>
              <a:pPr>
                <a:defRPr/>
              </a:pPr>
              <a:t>‹#›</a:t>
            </a:fld>
            <a:endParaRPr lang="en-US" altLang="en-US"/>
          </a:p>
        </p:txBody>
      </p:sp>
    </p:spTree>
    <p:extLst>
      <p:ext uri="{BB962C8B-B14F-4D97-AF65-F5344CB8AC3E}">
        <p14:creationId xmlns:p14="http://schemas.microsoft.com/office/powerpoint/2010/main" val="2375671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b="1">
                <a:latin typeface="Garamond" pitchFamily="18" charset="0"/>
              </a:defRPr>
            </a:lvl1pPr>
          </a:lstStyle>
          <a:p>
            <a:pPr>
              <a:defRPr/>
            </a:pPr>
            <a:fld id="{F5AFF0BE-BFDA-4181-9213-67F1EA3450B1}" type="datetimeFigureOut">
              <a:rPr lang="en-US"/>
              <a:pPr>
                <a:defRPr/>
              </a:pPr>
              <a:t>4/18/2022</a:t>
            </a:fld>
            <a:endParaRPr lang="en-US"/>
          </a:p>
        </p:txBody>
      </p:sp>
      <p:sp>
        <p:nvSpPr>
          <p:cNvPr id="6" name="Footer Placeholder 5"/>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1C886B5E-EBEC-43DE-95FA-72AD22125A4B}" type="slidenum">
              <a:rPr lang="en-US" altLang="en-US"/>
              <a:pPr>
                <a:defRPr/>
              </a:pPr>
              <a:t>‹#›</a:t>
            </a:fld>
            <a:endParaRPr lang="en-US" altLang="en-US"/>
          </a:p>
        </p:txBody>
      </p:sp>
    </p:spTree>
    <p:extLst>
      <p:ext uri="{BB962C8B-B14F-4D97-AF65-F5344CB8AC3E}">
        <p14:creationId xmlns:p14="http://schemas.microsoft.com/office/powerpoint/2010/main" val="38176504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350" b="1"/>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350" b="1"/>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b="1">
                <a:latin typeface="Garamond" pitchFamily="18" charset="0"/>
              </a:defRPr>
            </a:lvl1pPr>
          </a:lstStyle>
          <a:p>
            <a:pPr>
              <a:defRPr/>
            </a:pPr>
            <a:fld id="{19E20195-E587-4F7A-9BBD-7B566239C4F5}" type="datetimeFigureOut">
              <a:rPr lang="en-US"/>
              <a:pPr>
                <a:defRPr/>
              </a:pPr>
              <a:t>4/18/2022</a:t>
            </a:fld>
            <a:endParaRPr lang="en-US"/>
          </a:p>
        </p:txBody>
      </p:sp>
      <p:sp>
        <p:nvSpPr>
          <p:cNvPr id="8" name="Footer Placeholder 7"/>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C98409EB-FB3A-454F-A3D5-3B19C38E19BC}" type="slidenum">
              <a:rPr lang="en-US" altLang="en-US"/>
              <a:pPr>
                <a:defRPr/>
              </a:pPr>
              <a:t>‹#›</a:t>
            </a:fld>
            <a:endParaRPr lang="en-US" altLang="en-US"/>
          </a:p>
        </p:txBody>
      </p:sp>
    </p:spTree>
    <p:extLst>
      <p:ext uri="{BB962C8B-B14F-4D97-AF65-F5344CB8AC3E}">
        <p14:creationId xmlns:p14="http://schemas.microsoft.com/office/powerpoint/2010/main" val="41859169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b="1">
                <a:latin typeface="Garamond" pitchFamily="18" charset="0"/>
              </a:defRPr>
            </a:lvl1pPr>
          </a:lstStyle>
          <a:p>
            <a:pPr>
              <a:defRPr/>
            </a:pPr>
            <a:fld id="{37076171-944B-42AE-9B65-E47D5CD9B1CE}" type="datetimeFigureOut">
              <a:rPr lang="en-US"/>
              <a:pPr>
                <a:defRPr/>
              </a:pPr>
              <a:t>4/18/2022</a:t>
            </a:fld>
            <a:endParaRPr lang="en-US"/>
          </a:p>
        </p:txBody>
      </p:sp>
      <p:sp>
        <p:nvSpPr>
          <p:cNvPr id="4" name="Footer Placeholder 3"/>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79D88D5C-31FF-401F-95AA-363F4C91D8EB}" type="slidenum">
              <a:rPr lang="en-US" altLang="en-US"/>
              <a:pPr>
                <a:defRPr/>
              </a:pPr>
              <a:t>‹#›</a:t>
            </a:fld>
            <a:endParaRPr lang="en-US" altLang="en-US"/>
          </a:p>
        </p:txBody>
      </p:sp>
    </p:spTree>
    <p:extLst>
      <p:ext uri="{BB962C8B-B14F-4D97-AF65-F5344CB8AC3E}">
        <p14:creationId xmlns:p14="http://schemas.microsoft.com/office/powerpoint/2010/main" val="35388764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b="1">
                <a:latin typeface="Garamond" pitchFamily="18" charset="0"/>
              </a:defRPr>
            </a:lvl1pPr>
          </a:lstStyle>
          <a:p>
            <a:pPr>
              <a:defRPr/>
            </a:pPr>
            <a:fld id="{68E89BA9-6C2B-41B6-8A78-2E05F6AE5B16}" type="datetimeFigureOut">
              <a:rPr lang="en-US"/>
              <a:pPr>
                <a:defRPr/>
              </a:pPr>
              <a:t>4/18/2022</a:t>
            </a:fld>
            <a:endParaRPr lang="en-US"/>
          </a:p>
        </p:txBody>
      </p:sp>
      <p:sp>
        <p:nvSpPr>
          <p:cNvPr id="3" name="Footer Placeholder 2"/>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3A9AD44B-7EF6-4CE1-A73C-CD6FCAABF16B}" type="slidenum">
              <a:rPr lang="en-US" altLang="en-US"/>
              <a:pPr>
                <a:defRPr/>
              </a:pPr>
              <a:t>‹#›</a:t>
            </a:fld>
            <a:endParaRPr lang="en-US" altLang="en-US"/>
          </a:p>
        </p:txBody>
      </p:sp>
    </p:spTree>
    <p:extLst>
      <p:ext uri="{BB962C8B-B14F-4D97-AF65-F5344CB8AC3E}">
        <p14:creationId xmlns:p14="http://schemas.microsoft.com/office/powerpoint/2010/main" val="2752072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9"/>
            <a:ext cx="105156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C7CCD5D1-870F-43E3-B31C-23F96A79EB06}" type="datetimeFigureOut">
              <a:rPr lang="en-US"/>
              <a:pPr>
                <a:defRPr/>
              </a:pPr>
              <a:t>4/18/2022</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74BD11C6-15F4-4970-8755-57B2794BB2A7}" type="slidenum">
              <a:rPr lang="en-US" altLang="en-US"/>
              <a:pPr>
                <a:defRPr/>
              </a:pPr>
              <a:t>‹#›</a:t>
            </a:fld>
            <a:endParaRPr lang="en-US" altLang="en-US"/>
          </a:p>
        </p:txBody>
      </p:sp>
    </p:spTree>
    <p:extLst>
      <p:ext uri="{BB962C8B-B14F-4D97-AF65-F5344CB8AC3E}">
        <p14:creationId xmlns:p14="http://schemas.microsoft.com/office/powerpoint/2010/main" val="235982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5183188" y="987433"/>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69" indent="0">
              <a:buNone/>
              <a:defRPr sz="788"/>
            </a:lvl2pPr>
            <a:lvl3pPr marL="514337" indent="0">
              <a:buNone/>
              <a:defRPr sz="675"/>
            </a:lvl3pPr>
            <a:lvl4pPr marL="771506" indent="0">
              <a:buNone/>
              <a:defRPr sz="563"/>
            </a:lvl4pPr>
            <a:lvl5pPr marL="1028675" indent="0">
              <a:buNone/>
              <a:defRPr sz="563"/>
            </a:lvl5pPr>
            <a:lvl6pPr marL="1285843" indent="0">
              <a:buNone/>
              <a:defRPr sz="563"/>
            </a:lvl6pPr>
            <a:lvl7pPr marL="1543011" indent="0">
              <a:buNone/>
              <a:defRPr sz="563"/>
            </a:lvl7pPr>
            <a:lvl8pPr marL="1800180" indent="0">
              <a:buNone/>
              <a:defRPr sz="563"/>
            </a:lvl8pPr>
            <a:lvl9pPr marL="2057349"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b="1">
                <a:latin typeface="Garamond" pitchFamily="18" charset="0"/>
              </a:defRPr>
            </a:lvl1pPr>
          </a:lstStyle>
          <a:p>
            <a:pPr>
              <a:defRPr/>
            </a:pPr>
            <a:fld id="{0C8A0776-CDD7-4629-896D-C0D6A3BA4299}" type="datetimeFigureOut">
              <a:rPr lang="en-US"/>
              <a:pPr>
                <a:defRPr/>
              </a:pPr>
              <a:t>4/18/2022</a:t>
            </a:fld>
            <a:endParaRPr lang="en-US"/>
          </a:p>
        </p:txBody>
      </p:sp>
      <p:sp>
        <p:nvSpPr>
          <p:cNvPr id="6" name="Footer Placeholder 5"/>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8D404106-3F59-4409-9151-BCE04BC4E4D1}" type="slidenum">
              <a:rPr lang="en-US" altLang="en-US"/>
              <a:pPr>
                <a:defRPr/>
              </a:pPr>
              <a:t>‹#›</a:t>
            </a:fld>
            <a:endParaRPr lang="en-US" altLang="en-US"/>
          </a:p>
        </p:txBody>
      </p:sp>
    </p:spTree>
    <p:extLst>
      <p:ext uri="{BB962C8B-B14F-4D97-AF65-F5344CB8AC3E}">
        <p14:creationId xmlns:p14="http://schemas.microsoft.com/office/powerpoint/2010/main" val="1028214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5183188" y="987433"/>
            <a:ext cx="6172200" cy="4873625"/>
          </a:xfrm>
        </p:spPr>
        <p:txBody>
          <a:bodyPr rtlCol="0">
            <a:normAutofit/>
          </a:bodyPr>
          <a:lstStyle>
            <a:lvl1pPr marL="0" indent="0">
              <a:buNone/>
              <a:defRPr sz="1800"/>
            </a:lvl1pPr>
            <a:lvl2pPr marL="257169" indent="0">
              <a:buNone/>
              <a:defRPr sz="1575"/>
            </a:lvl2pPr>
            <a:lvl3pPr marL="514337" indent="0">
              <a:buNone/>
              <a:defRPr sz="1350"/>
            </a:lvl3pPr>
            <a:lvl4pPr marL="771506" indent="0">
              <a:buNone/>
              <a:defRPr sz="1125"/>
            </a:lvl4pPr>
            <a:lvl5pPr marL="1028675" indent="0">
              <a:buNone/>
              <a:defRPr sz="1125"/>
            </a:lvl5pPr>
            <a:lvl6pPr marL="1285843" indent="0">
              <a:buNone/>
              <a:defRPr sz="1125"/>
            </a:lvl6pPr>
            <a:lvl7pPr marL="1543011" indent="0">
              <a:buNone/>
              <a:defRPr sz="1125"/>
            </a:lvl7pPr>
            <a:lvl8pPr marL="1800180" indent="0">
              <a:buNone/>
              <a:defRPr sz="1125"/>
            </a:lvl8pPr>
            <a:lvl9pPr marL="2057349" indent="0">
              <a:buNone/>
              <a:defRPr sz="1125"/>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69" indent="0">
              <a:buNone/>
              <a:defRPr sz="788"/>
            </a:lvl2pPr>
            <a:lvl3pPr marL="514337" indent="0">
              <a:buNone/>
              <a:defRPr sz="675"/>
            </a:lvl3pPr>
            <a:lvl4pPr marL="771506" indent="0">
              <a:buNone/>
              <a:defRPr sz="563"/>
            </a:lvl4pPr>
            <a:lvl5pPr marL="1028675" indent="0">
              <a:buNone/>
              <a:defRPr sz="563"/>
            </a:lvl5pPr>
            <a:lvl6pPr marL="1285843" indent="0">
              <a:buNone/>
              <a:defRPr sz="563"/>
            </a:lvl6pPr>
            <a:lvl7pPr marL="1543011" indent="0">
              <a:buNone/>
              <a:defRPr sz="563"/>
            </a:lvl7pPr>
            <a:lvl8pPr marL="1800180" indent="0">
              <a:buNone/>
              <a:defRPr sz="563"/>
            </a:lvl8pPr>
            <a:lvl9pPr marL="2057349"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b="1">
                <a:latin typeface="Garamond" pitchFamily="18" charset="0"/>
              </a:defRPr>
            </a:lvl1pPr>
          </a:lstStyle>
          <a:p>
            <a:pPr>
              <a:defRPr/>
            </a:pPr>
            <a:fld id="{88B8B0DC-DDC1-4DD4-B4F0-82D6928D721F}" type="datetimeFigureOut">
              <a:rPr lang="en-US"/>
              <a:pPr>
                <a:defRPr/>
              </a:pPr>
              <a:t>4/18/2022</a:t>
            </a:fld>
            <a:endParaRPr lang="en-US"/>
          </a:p>
        </p:txBody>
      </p:sp>
      <p:sp>
        <p:nvSpPr>
          <p:cNvPr id="6" name="Footer Placeholder 5"/>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9183E7C3-8985-43FC-BFD8-459086BAA9DF}" type="slidenum">
              <a:rPr lang="en-US" altLang="en-US"/>
              <a:pPr>
                <a:defRPr/>
              </a:pPr>
              <a:t>‹#›</a:t>
            </a:fld>
            <a:endParaRPr lang="en-US" altLang="en-US"/>
          </a:p>
        </p:txBody>
      </p:sp>
    </p:spTree>
    <p:extLst>
      <p:ext uri="{BB962C8B-B14F-4D97-AF65-F5344CB8AC3E}">
        <p14:creationId xmlns:p14="http://schemas.microsoft.com/office/powerpoint/2010/main" val="1535172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34114D3F-F8E0-45A3-A197-191A210D2968}" type="datetimeFigureOut">
              <a:rPr lang="en-US"/>
              <a:pPr>
                <a:defRPr/>
              </a:pPr>
              <a:t>4/18/2022</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633B7D7E-D61D-4371-A87F-297CC5BD7827}" type="slidenum">
              <a:rPr lang="en-US" altLang="en-US"/>
              <a:pPr>
                <a:defRPr/>
              </a:pPr>
              <a:t>‹#›</a:t>
            </a:fld>
            <a:endParaRPr lang="en-US" altLang="en-US"/>
          </a:p>
        </p:txBody>
      </p:sp>
    </p:spTree>
    <p:extLst>
      <p:ext uri="{BB962C8B-B14F-4D97-AF65-F5344CB8AC3E}">
        <p14:creationId xmlns:p14="http://schemas.microsoft.com/office/powerpoint/2010/main" val="4227983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B81933D7-EDD6-4C2F-88B7-5CAAC441590B}" type="datetimeFigureOut">
              <a:rPr lang="en-US"/>
              <a:pPr>
                <a:defRPr/>
              </a:pPr>
              <a:t>4/18/2022</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EEE86CA6-2FF3-44A2-8631-323CC25C4776}" type="slidenum">
              <a:rPr lang="en-US" altLang="en-US"/>
              <a:pPr>
                <a:defRPr/>
              </a:pPr>
              <a:t>‹#›</a:t>
            </a:fld>
            <a:endParaRPr lang="en-US" altLang="en-US"/>
          </a:p>
        </p:txBody>
      </p:sp>
    </p:spTree>
    <p:extLst>
      <p:ext uri="{BB962C8B-B14F-4D97-AF65-F5344CB8AC3E}">
        <p14:creationId xmlns:p14="http://schemas.microsoft.com/office/powerpoint/2010/main" val="33278611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2" name="Slide Number Placeholder 5"/>
          <p:cNvSpPr>
            <a:spLocks noGrp="1"/>
          </p:cNvSpPr>
          <p:nvPr>
            <p:ph type="sldNum" sz="quarter" idx="12"/>
          </p:nvPr>
        </p:nvSpPr>
        <p:spPr/>
        <p:txBody>
          <a:bodyPr/>
          <a:lstStyle>
            <a:lvl1pPr>
              <a:defRPr/>
            </a:lvl1pPr>
          </a:lstStyle>
          <a:p>
            <a:pPr>
              <a:defRPr/>
            </a:pPr>
            <a:fld id="{B869AF18-3FC4-4059-B62D-608DDCFAEDE5}" type="slidenum">
              <a:rPr lang="en-US"/>
              <a:pPr>
                <a:defRPr/>
              </a:pPr>
              <a:t>‹#›</a:t>
            </a:fld>
            <a:endParaRPr lang="en-US"/>
          </a:p>
        </p:txBody>
      </p:sp>
    </p:spTree>
    <p:extLst>
      <p:ext uri="{BB962C8B-B14F-4D97-AF65-F5344CB8AC3E}">
        <p14:creationId xmlns:p14="http://schemas.microsoft.com/office/powerpoint/2010/main" val="5816746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lvl1pPr>
          </a:lstStyle>
          <a:p>
            <a:pPr>
              <a:defRPr/>
            </a:pPr>
            <a:fld id="{084E4208-06A2-437A-955E-54B918CC6806}" type="slidenum">
              <a:rPr lang="en-US"/>
              <a:pPr>
                <a:defRPr/>
              </a:pPr>
              <a:t>‹#›</a:t>
            </a:fld>
            <a:endParaRPr lang="en-US"/>
          </a:p>
        </p:txBody>
      </p:sp>
    </p:spTree>
    <p:extLst>
      <p:ext uri="{BB962C8B-B14F-4D97-AF65-F5344CB8AC3E}">
        <p14:creationId xmlns:p14="http://schemas.microsoft.com/office/powerpoint/2010/main" val="243920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lvl1pPr>
          </a:lstStyle>
          <a:p>
            <a:pPr>
              <a:defRPr/>
            </a:pPr>
            <a:fld id="{3EDCDCD5-E502-4749-9C0F-9C4DFFE24702}" type="slidenum">
              <a:rPr lang="en-US"/>
              <a:pPr>
                <a:defRPr/>
              </a:pPr>
              <a:t>‹#›</a:t>
            </a:fld>
            <a:endParaRPr lang="en-US"/>
          </a:p>
        </p:txBody>
      </p:sp>
    </p:spTree>
    <p:extLst>
      <p:ext uri="{BB962C8B-B14F-4D97-AF65-F5344CB8AC3E}">
        <p14:creationId xmlns:p14="http://schemas.microsoft.com/office/powerpoint/2010/main" val="27219288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p:txBody>
          <a:bodyPr/>
          <a:lstStyle>
            <a:lvl1pPr>
              <a:defRPr/>
            </a:lvl1pPr>
          </a:lstStyle>
          <a:p>
            <a:pPr>
              <a:defRPr/>
            </a:pPr>
            <a:fld id="{1E0E3658-0927-4487-9B11-F8288901072C}" type="slidenum">
              <a:rPr lang="en-US"/>
              <a:pPr>
                <a:defRPr/>
              </a:pPr>
              <a:t>‹#›</a:t>
            </a:fld>
            <a:endParaRPr lang="en-US"/>
          </a:p>
        </p:txBody>
      </p:sp>
    </p:spTree>
    <p:extLst>
      <p:ext uri="{BB962C8B-B14F-4D97-AF65-F5344CB8AC3E}">
        <p14:creationId xmlns:p14="http://schemas.microsoft.com/office/powerpoint/2010/main" val="14603758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p:txBody>
          <a:bodyPr/>
          <a:lstStyle>
            <a:lvl1pPr>
              <a:defRPr/>
            </a:lvl1pPr>
          </a:lstStyle>
          <a:p>
            <a:pPr>
              <a:defRPr/>
            </a:pPr>
            <a:fld id="{7D04F176-CA7F-4D31-B373-B6377F86B499}" type="slidenum">
              <a:rPr lang="en-US"/>
              <a:pPr>
                <a:defRPr/>
              </a:pPr>
              <a:t>‹#›</a:t>
            </a:fld>
            <a:endParaRPr lang="en-US"/>
          </a:p>
        </p:txBody>
      </p:sp>
    </p:spTree>
    <p:extLst>
      <p:ext uri="{BB962C8B-B14F-4D97-AF65-F5344CB8AC3E}">
        <p14:creationId xmlns:p14="http://schemas.microsoft.com/office/powerpoint/2010/main" val="15726103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5"/>
          <p:cNvSpPr>
            <a:spLocks noGrp="1"/>
          </p:cNvSpPr>
          <p:nvPr>
            <p:ph type="sldNum" sz="quarter" idx="12"/>
          </p:nvPr>
        </p:nvSpPr>
        <p:spPr/>
        <p:txBody>
          <a:bodyPr/>
          <a:lstStyle>
            <a:lvl1pPr>
              <a:defRPr/>
            </a:lvl1pPr>
          </a:lstStyle>
          <a:p>
            <a:pPr>
              <a:defRPr/>
            </a:pPr>
            <a:fld id="{FE12B525-84A7-4F30-A485-A65C5857184B}" type="slidenum">
              <a:rPr lang="en-US"/>
              <a:pPr>
                <a:defRPr/>
              </a:pPr>
              <a:t>‹#›</a:t>
            </a:fld>
            <a:endParaRPr lang="en-US"/>
          </a:p>
        </p:txBody>
      </p:sp>
    </p:spTree>
    <p:extLst>
      <p:ext uri="{BB962C8B-B14F-4D97-AF65-F5344CB8AC3E}">
        <p14:creationId xmlns:p14="http://schemas.microsoft.com/office/powerpoint/2010/main" val="1538320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b="1">
                <a:latin typeface="Garamond" pitchFamily="18" charset="0"/>
              </a:defRPr>
            </a:lvl1pPr>
          </a:lstStyle>
          <a:p>
            <a:pPr>
              <a:defRPr/>
            </a:pPr>
            <a:fld id="{B5D3E8E3-6AF5-46B3-A3BC-9AA249C40E4D}" type="datetimeFigureOut">
              <a:rPr lang="en-US"/>
              <a:pPr>
                <a:defRPr/>
              </a:pPr>
              <a:t>4/18/2022</a:t>
            </a:fld>
            <a:endParaRPr lang="en-US"/>
          </a:p>
        </p:txBody>
      </p:sp>
      <p:sp>
        <p:nvSpPr>
          <p:cNvPr id="6" name="Footer Placeholder 5"/>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AA52B767-65D4-4086-BB94-E855DBDE3007}" type="slidenum">
              <a:rPr lang="en-US" altLang="en-US"/>
              <a:pPr>
                <a:defRPr/>
              </a:pPr>
              <a:t>‹#›</a:t>
            </a:fld>
            <a:endParaRPr lang="en-US" altLang="en-US"/>
          </a:p>
        </p:txBody>
      </p:sp>
    </p:spTree>
    <p:extLst>
      <p:ext uri="{BB962C8B-B14F-4D97-AF65-F5344CB8AC3E}">
        <p14:creationId xmlns:p14="http://schemas.microsoft.com/office/powerpoint/2010/main" val="23026445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a:lvl1pPr>
          </a:lstStyle>
          <a:p>
            <a:pPr>
              <a:defRPr/>
            </a:pPr>
            <a:fld id="{46629029-E847-401B-BA9E-5F243AE54D52}" type="slidenum">
              <a:rPr lang="en-US"/>
              <a:pPr>
                <a:defRPr/>
              </a:pPr>
              <a:t>‹#›</a:t>
            </a:fld>
            <a:endParaRPr lang="en-US"/>
          </a:p>
        </p:txBody>
      </p:sp>
    </p:spTree>
    <p:extLst>
      <p:ext uri="{BB962C8B-B14F-4D97-AF65-F5344CB8AC3E}">
        <p14:creationId xmlns:p14="http://schemas.microsoft.com/office/powerpoint/2010/main" val="26763720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5"/>
          <p:cNvSpPr>
            <a:spLocks noGrp="1"/>
          </p:cNvSpPr>
          <p:nvPr>
            <p:ph type="sldNum" sz="quarter" idx="12"/>
          </p:nvPr>
        </p:nvSpPr>
        <p:spPr/>
        <p:txBody>
          <a:bodyPr/>
          <a:lstStyle>
            <a:lvl1pPr>
              <a:defRPr/>
            </a:lvl1pPr>
          </a:lstStyle>
          <a:p>
            <a:pPr>
              <a:defRPr/>
            </a:pPr>
            <a:fld id="{106094E4-0B26-4B6B-A50F-391407FCFA18}" type="slidenum">
              <a:rPr lang="en-US"/>
              <a:pPr>
                <a:defRPr/>
              </a:pPr>
              <a:t>‹#›</a:t>
            </a:fld>
            <a:endParaRPr lang="en-US"/>
          </a:p>
        </p:txBody>
      </p:sp>
    </p:spTree>
    <p:extLst>
      <p:ext uri="{BB962C8B-B14F-4D97-AF65-F5344CB8AC3E}">
        <p14:creationId xmlns:p14="http://schemas.microsoft.com/office/powerpoint/2010/main" val="42313884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5"/>
          <p:cNvSpPr>
            <a:spLocks noGrp="1"/>
          </p:cNvSpPr>
          <p:nvPr>
            <p:ph type="sldNum" sz="quarter" idx="12"/>
          </p:nvPr>
        </p:nvSpPr>
        <p:spPr/>
        <p:txBody>
          <a:bodyPr/>
          <a:lstStyle>
            <a:lvl1pPr>
              <a:defRPr/>
            </a:lvl1pPr>
          </a:lstStyle>
          <a:p>
            <a:pPr>
              <a:defRPr/>
            </a:pPr>
            <a:fld id="{A58FC69B-C3C7-4F3C-B015-8A0FB65982E9}" type="slidenum">
              <a:rPr lang="en-US"/>
              <a:pPr>
                <a:defRPr/>
              </a:pPr>
              <a:t>‹#›</a:t>
            </a:fld>
            <a:endParaRPr lang="en-US"/>
          </a:p>
        </p:txBody>
      </p:sp>
    </p:spTree>
    <p:extLst>
      <p:ext uri="{BB962C8B-B14F-4D97-AF65-F5344CB8AC3E}">
        <p14:creationId xmlns:p14="http://schemas.microsoft.com/office/powerpoint/2010/main" val="9989082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lvl1pPr>
          </a:lstStyle>
          <a:p>
            <a:pPr>
              <a:defRPr/>
            </a:pPr>
            <a:fld id="{C44A2A3C-0706-401C-953A-38FF31845D1E}" type="slidenum">
              <a:rPr lang="en-US"/>
              <a:pPr>
                <a:defRPr/>
              </a:pPr>
              <a:t>‹#›</a:t>
            </a:fld>
            <a:endParaRPr lang="en-US"/>
          </a:p>
        </p:txBody>
      </p:sp>
    </p:spTree>
    <p:extLst>
      <p:ext uri="{BB962C8B-B14F-4D97-AF65-F5344CB8AC3E}">
        <p14:creationId xmlns:p14="http://schemas.microsoft.com/office/powerpoint/2010/main" val="26485492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lvl1pPr>
          </a:lstStyle>
          <a:p>
            <a:pPr>
              <a:defRPr/>
            </a:pPr>
            <a:fld id="{6984FFC6-E33F-4B16-AEC8-6D85756BD9E0}" type="slidenum">
              <a:rPr lang="en-US"/>
              <a:pPr>
                <a:defRPr/>
              </a:pPr>
              <a:t>‹#›</a:t>
            </a:fld>
            <a:endParaRPr lang="en-US"/>
          </a:p>
        </p:txBody>
      </p:sp>
    </p:spTree>
    <p:extLst>
      <p:ext uri="{BB962C8B-B14F-4D97-AF65-F5344CB8AC3E}">
        <p14:creationId xmlns:p14="http://schemas.microsoft.com/office/powerpoint/2010/main" val="3548037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388706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C325C-1844-403C-A9ED-AC1146D45F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248B85-1136-47A4-928B-42DFE81372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16E11C-79C5-4AF2-A569-49FD10AA59D2}"/>
              </a:ext>
            </a:extLst>
          </p:cNvPr>
          <p:cNvSpPr>
            <a:spLocks noGrp="1"/>
          </p:cNvSpPr>
          <p:nvPr>
            <p:ph type="dt" sz="half" idx="10"/>
          </p:nvPr>
        </p:nvSpPr>
        <p:spPr/>
        <p:txBody>
          <a:bodyPr/>
          <a:lstStyle/>
          <a:p>
            <a:fld id="{6A045E26-63F3-4D30-8697-A74E7947B02B}" type="datetimeFigureOut">
              <a:rPr lang="en-US" smtClean="0"/>
              <a:t>4/18/2022</a:t>
            </a:fld>
            <a:endParaRPr lang="en-US"/>
          </a:p>
        </p:txBody>
      </p:sp>
      <p:sp>
        <p:nvSpPr>
          <p:cNvPr id="5" name="Footer Placeholder 4">
            <a:extLst>
              <a:ext uri="{FF2B5EF4-FFF2-40B4-BE49-F238E27FC236}">
                <a16:creationId xmlns:a16="http://schemas.microsoft.com/office/drawing/2014/main" id="{391E0036-8B16-4DE3-BD30-73D148488B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3B4020-89CB-49B0-9FF7-878CCA7E1272}"/>
              </a:ext>
            </a:extLst>
          </p:cNvPr>
          <p:cNvSpPr>
            <a:spLocks noGrp="1"/>
          </p:cNvSpPr>
          <p:nvPr>
            <p:ph type="sldNum" sz="quarter" idx="12"/>
          </p:nvPr>
        </p:nvSpPr>
        <p:spPr/>
        <p:txBody>
          <a:bodyPr/>
          <a:lstStyle/>
          <a:p>
            <a:fld id="{EC04DBB7-D62B-4251-BF33-96E19204F695}" type="slidenum">
              <a:rPr lang="en-US" smtClean="0"/>
              <a:t>‹#›</a:t>
            </a:fld>
            <a:endParaRPr lang="en-US"/>
          </a:p>
        </p:txBody>
      </p:sp>
    </p:spTree>
    <p:extLst>
      <p:ext uri="{BB962C8B-B14F-4D97-AF65-F5344CB8AC3E}">
        <p14:creationId xmlns:p14="http://schemas.microsoft.com/office/powerpoint/2010/main" val="26068470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4A445-513D-415B-A6EF-46E927531C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470DFF-A56F-4CAD-8A30-90C2B48D7B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3933F6-00DC-4B7F-8AD1-AB11E33AEFEE}"/>
              </a:ext>
            </a:extLst>
          </p:cNvPr>
          <p:cNvSpPr>
            <a:spLocks noGrp="1"/>
          </p:cNvSpPr>
          <p:nvPr>
            <p:ph type="dt" sz="half" idx="10"/>
          </p:nvPr>
        </p:nvSpPr>
        <p:spPr/>
        <p:txBody>
          <a:bodyPr/>
          <a:lstStyle/>
          <a:p>
            <a:fld id="{6A045E26-63F3-4D30-8697-A74E7947B02B}" type="datetimeFigureOut">
              <a:rPr lang="en-US" smtClean="0"/>
              <a:t>4/18/2022</a:t>
            </a:fld>
            <a:endParaRPr lang="en-US"/>
          </a:p>
        </p:txBody>
      </p:sp>
      <p:sp>
        <p:nvSpPr>
          <p:cNvPr id="5" name="Footer Placeholder 4">
            <a:extLst>
              <a:ext uri="{FF2B5EF4-FFF2-40B4-BE49-F238E27FC236}">
                <a16:creationId xmlns:a16="http://schemas.microsoft.com/office/drawing/2014/main" id="{587CF616-6DF0-46F0-ADB7-4EAD2EA179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8B7FD4-62A8-4439-86BA-02AA0B60455A}"/>
              </a:ext>
            </a:extLst>
          </p:cNvPr>
          <p:cNvSpPr>
            <a:spLocks noGrp="1"/>
          </p:cNvSpPr>
          <p:nvPr>
            <p:ph type="sldNum" sz="quarter" idx="12"/>
          </p:nvPr>
        </p:nvSpPr>
        <p:spPr/>
        <p:txBody>
          <a:bodyPr/>
          <a:lstStyle/>
          <a:p>
            <a:fld id="{EC04DBB7-D62B-4251-BF33-96E19204F695}" type="slidenum">
              <a:rPr lang="en-US" smtClean="0"/>
              <a:t>‹#›</a:t>
            </a:fld>
            <a:endParaRPr lang="en-US"/>
          </a:p>
        </p:txBody>
      </p:sp>
    </p:spTree>
    <p:extLst>
      <p:ext uri="{BB962C8B-B14F-4D97-AF65-F5344CB8AC3E}">
        <p14:creationId xmlns:p14="http://schemas.microsoft.com/office/powerpoint/2010/main" val="27874258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371B3-35AE-44CB-96AD-BE72BC5A86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B32256-182A-497B-989F-C6AAB25800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CC11C-F62B-4EFE-8AFC-90C727F3BEC6}"/>
              </a:ext>
            </a:extLst>
          </p:cNvPr>
          <p:cNvSpPr>
            <a:spLocks noGrp="1"/>
          </p:cNvSpPr>
          <p:nvPr>
            <p:ph type="dt" sz="half" idx="10"/>
          </p:nvPr>
        </p:nvSpPr>
        <p:spPr/>
        <p:txBody>
          <a:bodyPr/>
          <a:lstStyle/>
          <a:p>
            <a:fld id="{6A045E26-63F3-4D30-8697-A74E7947B02B}" type="datetimeFigureOut">
              <a:rPr lang="en-US" smtClean="0"/>
              <a:t>4/18/2022</a:t>
            </a:fld>
            <a:endParaRPr lang="en-US"/>
          </a:p>
        </p:txBody>
      </p:sp>
      <p:sp>
        <p:nvSpPr>
          <p:cNvPr id="5" name="Footer Placeholder 4">
            <a:extLst>
              <a:ext uri="{FF2B5EF4-FFF2-40B4-BE49-F238E27FC236}">
                <a16:creationId xmlns:a16="http://schemas.microsoft.com/office/drawing/2014/main" id="{7B036410-6B6B-4F85-A986-B63D467375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9C2A04-ECA2-4D7B-99B1-8A0A30A8F1B2}"/>
              </a:ext>
            </a:extLst>
          </p:cNvPr>
          <p:cNvSpPr>
            <a:spLocks noGrp="1"/>
          </p:cNvSpPr>
          <p:nvPr>
            <p:ph type="sldNum" sz="quarter" idx="12"/>
          </p:nvPr>
        </p:nvSpPr>
        <p:spPr/>
        <p:txBody>
          <a:bodyPr/>
          <a:lstStyle/>
          <a:p>
            <a:fld id="{EC04DBB7-D62B-4251-BF33-96E19204F695}" type="slidenum">
              <a:rPr lang="en-US" smtClean="0"/>
              <a:t>‹#›</a:t>
            </a:fld>
            <a:endParaRPr lang="en-US"/>
          </a:p>
        </p:txBody>
      </p:sp>
    </p:spTree>
    <p:extLst>
      <p:ext uri="{BB962C8B-B14F-4D97-AF65-F5344CB8AC3E}">
        <p14:creationId xmlns:p14="http://schemas.microsoft.com/office/powerpoint/2010/main" val="21390031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93C88-DA53-4994-B898-6E8B4945D0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397C0B-F474-4808-BA62-E9947AA0FD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72697E-A3DC-4DFD-B4AD-14345B99BB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E1603D-575A-43A3-B5FF-F3652939755D}"/>
              </a:ext>
            </a:extLst>
          </p:cNvPr>
          <p:cNvSpPr>
            <a:spLocks noGrp="1"/>
          </p:cNvSpPr>
          <p:nvPr>
            <p:ph type="dt" sz="half" idx="10"/>
          </p:nvPr>
        </p:nvSpPr>
        <p:spPr/>
        <p:txBody>
          <a:bodyPr/>
          <a:lstStyle/>
          <a:p>
            <a:fld id="{6A045E26-63F3-4D30-8697-A74E7947B02B}" type="datetimeFigureOut">
              <a:rPr lang="en-US" smtClean="0"/>
              <a:t>4/18/2022</a:t>
            </a:fld>
            <a:endParaRPr lang="en-US"/>
          </a:p>
        </p:txBody>
      </p:sp>
      <p:sp>
        <p:nvSpPr>
          <p:cNvPr id="6" name="Footer Placeholder 5">
            <a:extLst>
              <a:ext uri="{FF2B5EF4-FFF2-40B4-BE49-F238E27FC236}">
                <a16:creationId xmlns:a16="http://schemas.microsoft.com/office/drawing/2014/main" id="{F510B649-6668-4D99-BFF8-77FC5BD6FA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BFB3E5-38F7-4756-A230-5CBD3439A9A3}"/>
              </a:ext>
            </a:extLst>
          </p:cNvPr>
          <p:cNvSpPr>
            <a:spLocks noGrp="1"/>
          </p:cNvSpPr>
          <p:nvPr>
            <p:ph type="sldNum" sz="quarter" idx="12"/>
          </p:nvPr>
        </p:nvSpPr>
        <p:spPr/>
        <p:txBody>
          <a:bodyPr/>
          <a:lstStyle/>
          <a:p>
            <a:fld id="{EC04DBB7-D62B-4251-BF33-96E19204F695}" type="slidenum">
              <a:rPr lang="en-US" smtClean="0"/>
              <a:t>‹#›</a:t>
            </a:fld>
            <a:endParaRPr lang="en-US"/>
          </a:p>
        </p:txBody>
      </p:sp>
    </p:spTree>
    <p:extLst>
      <p:ext uri="{BB962C8B-B14F-4D97-AF65-F5344CB8AC3E}">
        <p14:creationId xmlns:p14="http://schemas.microsoft.com/office/powerpoint/2010/main" val="1173295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b="1">
                <a:latin typeface="Garamond" pitchFamily="18" charset="0"/>
              </a:defRPr>
            </a:lvl1pPr>
          </a:lstStyle>
          <a:p>
            <a:pPr>
              <a:defRPr/>
            </a:pPr>
            <a:fld id="{59711DF7-971C-401D-AC68-287F78002175}" type="datetimeFigureOut">
              <a:rPr lang="en-US"/>
              <a:pPr>
                <a:defRPr/>
              </a:pPr>
              <a:t>4/18/2022</a:t>
            </a:fld>
            <a:endParaRPr lang="en-US"/>
          </a:p>
        </p:txBody>
      </p:sp>
      <p:sp>
        <p:nvSpPr>
          <p:cNvPr id="8" name="Footer Placeholder 7"/>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BDD34A0B-911C-4FFD-9381-B2B1E0E1D034}" type="slidenum">
              <a:rPr lang="en-US" altLang="en-US"/>
              <a:pPr>
                <a:defRPr/>
              </a:pPr>
              <a:t>‹#›</a:t>
            </a:fld>
            <a:endParaRPr lang="en-US" altLang="en-US"/>
          </a:p>
        </p:txBody>
      </p:sp>
    </p:spTree>
    <p:extLst>
      <p:ext uri="{BB962C8B-B14F-4D97-AF65-F5344CB8AC3E}">
        <p14:creationId xmlns:p14="http://schemas.microsoft.com/office/powerpoint/2010/main" val="14158865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BC74B-9384-48C8-9150-188FAC6217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3622AF-1323-43DA-882E-4E57F9B79C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7ACB50-F84C-4217-A490-B6C0461D22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52F20F-BE15-4B99-9ECB-6E44ECF8D5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CDE247-D954-4344-A172-EB094BFDF2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E75EFF-47F8-420F-B3F3-4393B15341F3}"/>
              </a:ext>
            </a:extLst>
          </p:cNvPr>
          <p:cNvSpPr>
            <a:spLocks noGrp="1"/>
          </p:cNvSpPr>
          <p:nvPr>
            <p:ph type="dt" sz="half" idx="10"/>
          </p:nvPr>
        </p:nvSpPr>
        <p:spPr/>
        <p:txBody>
          <a:bodyPr/>
          <a:lstStyle/>
          <a:p>
            <a:fld id="{6A045E26-63F3-4D30-8697-A74E7947B02B}" type="datetimeFigureOut">
              <a:rPr lang="en-US" smtClean="0"/>
              <a:t>4/18/2022</a:t>
            </a:fld>
            <a:endParaRPr lang="en-US"/>
          </a:p>
        </p:txBody>
      </p:sp>
      <p:sp>
        <p:nvSpPr>
          <p:cNvPr id="8" name="Footer Placeholder 7">
            <a:extLst>
              <a:ext uri="{FF2B5EF4-FFF2-40B4-BE49-F238E27FC236}">
                <a16:creationId xmlns:a16="http://schemas.microsoft.com/office/drawing/2014/main" id="{75EEF1B4-A7C5-403D-8A5D-ADBAEB43EA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C95CE1-788E-4A63-BDBA-8107BABF59CD}"/>
              </a:ext>
            </a:extLst>
          </p:cNvPr>
          <p:cNvSpPr>
            <a:spLocks noGrp="1"/>
          </p:cNvSpPr>
          <p:nvPr>
            <p:ph type="sldNum" sz="quarter" idx="12"/>
          </p:nvPr>
        </p:nvSpPr>
        <p:spPr/>
        <p:txBody>
          <a:bodyPr/>
          <a:lstStyle/>
          <a:p>
            <a:fld id="{EC04DBB7-D62B-4251-BF33-96E19204F695}" type="slidenum">
              <a:rPr lang="en-US" smtClean="0"/>
              <a:t>‹#›</a:t>
            </a:fld>
            <a:endParaRPr lang="en-US"/>
          </a:p>
        </p:txBody>
      </p:sp>
    </p:spTree>
    <p:extLst>
      <p:ext uri="{BB962C8B-B14F-4D97-AF65-F5344CB8AC3E}">
        <p14:creationId xmlns:p14="http://schemas.microsoft.com/office/powerpoint/2010/main" val="42355219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FEE6E-43D6-45E5-B934-132175B2A8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382BF6-1B54-425E-9AA2-20BA28E5886B}"/>
              </a:ext>
            </a:extLst>
          </p:cNvPr>
          <p:cNvSpPr>
            <a:spLocks noGrp="1"/>
          </p:cNvSpPr>
          <p:nvPr>
            <p:ph type="dt" sz="half" idx="10"/>
          </p:nvPr>
        </p:nvSpPr>
        <p:spPr/>
        <p:txBody>
          <a:bodyPr/>
          <a:lstStyle/>
          <a:p>
            <a:fld id="{6A045E26-63F3-4D30-8697-A74E7947B02B}" type="datetimeFigureOut">
              <a:rPr lang="en-US" smtClean="0"/>
              <a:t>4/18/2022</a:t>
            </a:fld>
            <a:endParaRPr lang="en-US"/>
          </a:p>
        </p:txBody>
      </p:sp>
      <p:sp>
        <p:nvSpPr>
          <p:cNvPr id="4" name="Footer Placeholder 3">
            <a:extLst>
              <a:ext uri="{FF2B5EF4-FFF2-40B4-BE49-F238E27FC236}">
                <a16:creationId xmlns:a16="http://schemas.microsoft.com/office/drawing/2014/main" id="{C07471A7-8C65-4916-9FCC-0EE9922138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AB97C7-57C6-44E9-9196-4EA3654D2C2D}"/>
              </a:ext>
            </a:extLst>
          </p:cNvPr>
          <p:cNvSpPr>
            <a:spLocks noGrp="1"/>
          </p:cNvSpPr>
          <p:nvPr>
            <p:ph type="sldNum" sz="quarter" idx="12"/>
          </p:nvPr>
        </p:nvSpPr>
        <p:spPr/>
        <p:txBody>
          <a:bodyPr/>
          <a:lstStyle/>
          <a:p>
            <a:fld id="{EC04DBB7-D62B-4251-BF33-96E19204F695}" type="slidenum">
              <a:rPr lang="en-US" smtClean="0"/>
              <a:t>‹#›</a:t>
            </a:fld>
            <a:endParaRPr lang="en-US"/>
          </a:p>
        </p:txBody>
      </p:sp>
    </p:spTree>
    <p:extLst>
      <p:ext uri="{BB962C8B-B14F-4D97-AF65-F5344CB8AC3E}">
        <p14:creationId xmlns:p14="http://schemas.microsoft.com/office/powerpoint/2010/main" val="41590180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E79675-C186-40A7-81B8-3A91B34B3DF6}"/>
              </a:ext>
            </a:extLst>
          </p:cNvPr>
          <p:cNvSpPr>
            <a:spLocks noGrp="1"/>
          </p:cNvSpPr>
          <p:nvPr>
            <p:ph type="dt" sz="half" idx="10"/>
          </p:nvPr>
        </p:nvSpPr>
        <p:spPr/>
        <p:txBody>
          <a:bodyPr/>
          <a:lstStyle/>
          <a:p>
            <a:fld id="{6A045E26-63F3-4D30-8697-A74E7947B02B}" type="datetimeFigureOut">
              <a:rPr lang="en-US" smtClean="0"/>
              <a:t>4/18/2022</a:t>
            </a:fld>
            <a:endParaRPr lang="en-US"/>
          </a:p>
        </p:txBody>
      </p:sp>
      <p:sp>
        <p:nvSpPr>
          <p:cNvPr id="3" name="Footer Placeholder 2">
            <a:extLst>
              <a:ext uri="{FF2B5EF4-FFF2-40B4-BE49-F238E27FC236}">
                <a16:creationId xmlns:a16="http://schemas.microsoft.com/office/drawing/2014/main" id="{5FED1273-5205-47C0-8A8E-4CC217B3B7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72DB6F-2EF5-482B-AFB5-F25E0A4702A0}"/>
              </a:ext>
            </a:extLst>
          </p:cNvPr>
          <p:cNvSpPr>
            <a:spLocks noGrp="1"/>
          </p:cNvSpPr>
          <p:nvPr>
            <p:ph type="sldNum" sz="quarter" idx="12"/>
          </p:nvPr>
        </p:nvSpPr>
        <p:spPr/>
        <p:txBody>
          <a:bodyPr/>
          <a:lstStyle/>
          <a:p>
            <a:fld id="{EC04DBB7-D62B-4251-BF33-96E19204F695}" type="slidenum">
              <a:rPr lang="en-US" smtClean="0"/>
              <a:t>‹#›</a:t>
            </a:fld>
            <a:endParaRPr lang="en-US"/>
          </a:p>
        </p:txBody>
      </p:sp>
    </p:spTree>
    <p:extLst>
      <p:ext uri="{BB962C8B-B14F-4D97-AF65-F5344CB8AC3E}">
        <p14:creationId xmlns:p14="http://schemas.microsoft.com/office/powerpoint/2010/main" val="30894685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52853-564C-4232-81CC-C659C10216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342782-EA04-4A88-824E-D727F46652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0914EB-42AB-40D0-B622-746B95D135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14097E-5698-4173-BE25-B8F674412AD7}"/>
              </a:ext>
            </a:extLst>
          </p:cNvPr>
          <p:cNvSpPr>
            <a:spLocks noGrp="1"/>
          </p:cNvSpPr>
          <p:nvPr>
            <p:ph type="dt" sz="half" idx="10"/>
          </p:nvPr>
        </p:nvSpPr>
        <p:spPr/>
        <p:txBody>
          <a:bodyPr/>
          <a:lstStyle/>
          <a:p>
            <a:fld id="{6A045E26-63F3-4D30-8697-A74E7947B02B}" type="datetimeFigureOut">
              <a:rPr lang="en-US" smtClean="0"/>
              <a:t>4/18/2022</a:t>
            </a:fld>
            <a:endParaRPr lang="en-US"/>
          </a:p>
        </p:txBody>
      </p:sp>
      <p:sp>
        <p:nvSpPr>
          <p:cNvPr id="6" name="Footer Placeholder 5">
            <a:extLst>
              <a:ext uri="{FF2B5EF4-FFF2-40B4-BE49-F238E27FC236}">
                <a16:creationId xmlns:a16="http://schemas.microsoft.com/office/drawing/2014/main" id="{1179EECC-7F8B-4E26-AE6B-D8E4AA7FCD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D3105F-93E8-40B5-8C7F-8CB3E9ED85A8}"/>
              </a:ext>
            </a:extLst>
          </p:cNvPr>
          <p:cNvSpPr>
            <a:spLocks noGrp="1"/>
          </p:cNvSpPr>
          <p:nvPr>
            <p:ph type="sldNum" sz="quarter" idx="12"/>
          </p:nvPr>
        </p:nvSpPr>
        <p:spPr/>
        <p:txBody>
          <a:bodyPr/>
          <a:lstStyle/>
          <a:p>
            <a:fld id="{EC04DBB7-D62B-4251-BF33-96E19204F695}" type="slidenum">
              <a:rPr lang="en-US" smtClean="0"/>
              <a:t>‹#›</a:t>
            </a:fld>
            <a:endParaRPr lang="en-US"/>
          </a:p>
        </p:txBody>
      </p:sp>
    </p:spTree>
    <p:extLst>
      <p:ext uri="{BB962C8B-B14F-4D97-AF65-F5344CB8AC3E}">
        <p14:creationId xmlns:p14="http://schemas.microsoft.com/office/powerpoint/2010/main" val="22743812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2E5CA-B2F1-45B1-95E1-0A51DC31F4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1D3CE0-18DA-461E-BA8B-33455EAFBD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130915-5666-4304-A0D6-F28663F61C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BD2F07-6632-47A9-8DD2-BBFA829C8359}"/>
              </a:ext>
            </a:extLst>
          </p:cNvPr>
          <p:cNvSpPr>
            <a:spLocks noGrp="1"/>
          </p:cNvSpPr>
          <p:nvPr>
            <p:ph type="dt" sz="half" idx="10"/>
          </p:nvPr>
        </p:nvSpPr>
        <p:spPr/>
        <p:txBody>
          <a:bodyPr/>
          <a:lstStyle/>
          <a:p>
            <a:fld id="{6A045E26-63F3-4D30-8697-A74E7947B02B}" type="datetimeFigureOut">
              <a:rPr lang="en-US" smtClean="0"/>
              <a:t>4/18/2022</a:t>
            </a:fld>
            <a:endParaRPr lang="en-US"/>
          </a:p>
        </p:txBody>
      </p:sp>
      <p:sp>
        <p:nvSpPr>
          <p:cNvPr id="6" name="Footer Placeholder 5">
            <a:extLst>
              <a:ext uri="{FF2B5EF4-FFF2-40B4-BE49-F238E27FC236}">
                <a16:creationId xmlns:a16="http://schemas.microsoft.com/office/drawing/2014/main" id="{C389B8C6-85BA-425C-B152-791C328A3C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AE430D-C620-4173-9980-4C9CD93E8033}"/>
              </a:ext>
            </a:extLst>
          </p:cNvPr>
          <p:cNvSpPr>
            <a:spLocks noGrp="1"/>
          </p:cNvSpPr>
          <p:nvPr>
            <p:ph type="sldNum" sz="quarter" idx="12"/>
          </p:nvPr>
        </p:nvSpPr>
        <p:spPr/>
        <p:txBody>
          <a:bodyPr/>
          <a:lstStyle/>
          <a:p>
            <a:fld id="{EC04DBB7-D62B-4251-BF33-96E19204F695}" type="slidenum">
              <a:rPr lang="en-US" smtClean="0"/>
              <a:t>‹#›</a:t>
            </a:fld>
            <a:endParaRPr lang="en-US"/>
          </a:p>
        </p:txBody>
      </p:sp>
    </p:spTree>
    <p:extLst>
      <p:ext uri="{BB962C8B-B14F-4D97-AF65-F5344CB8AC3E}">
        <p14:creationId xmlns:p14="http://schemas.microsoft.com/office/powerpoint/2010/main" val="37247760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94D44-EDD1-4FAE-9789-81A8B6D592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8BBF56-B7B6-4CA2-9EBA-E767271233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6B7D9-8406-4EB2-9333-3A49D329F939}"/>
              </a:ext>
            </a:extLst>
          </p:cNvPr>
          <p:cNvSpPr>
            <a:spLocks noGrp="1"/>
          </p:cNvSpPr>
          <p:nvPr>
            <p:ph type="dt" sz="half" idx="10"/>
          </p:nvPr>
        </p:nvSpPr>
        <p:spPr/>
        <p:txBody>
          <a:bodyPr/>
          <a:lstStyle/>
          <a:p>
            <a:fld id="{6A045E26-63F3-4D30-8697-A74E7947B02B}" type="datetimeFigureOut">
              <a:rPr lang="en-US" smtClean="0"/>
              <a:t>4/18/2022</a:t>
            </a:fld>
            <a:endParaRPr lang="en-US"/>
          </a:p>
        </p:txBody>
      </p:sp>
      <p:sp>
        <p:nvSpPr>
          <p:cNvPr id="5" name="Footer Placeholder 4">
            <a:extLst>
              <a:ext uri="{FF2B5EF4-FFF2-40B4-BE49-F238E27FC236}">
                <a16:creationId xmlns:a16="http://schemas.microsoft.com/office/drawing/2014/main" id="{1FC90D44-3985-4C85-BA11-EE64FFD9C5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94F16A-4168-43C3-833E-046979481EFB}"/>
              </a:ext>
            </a:extLst>
          </p:cNvPr>
          <p:cNvSpPr>
            <a:spLocks noGrp="1"/>
          </p:cNvSpPr>
          <p:nvPr>
            <p:ph type="sldNum" sz="quarter" idx="12"/>
          </p:nvPr>
        </p:nvSpPr>
        <p:spPr/>
        <p:txBody>
          <a:bodyPr/>
          <a:lstStyle/>
          <a:p>
            <a:fld id="{EC04DBB7-D62B-4251-BF33-96E19204F695}" type="slidenum">
              <a:rPr lang="en-US" smtClean="0"/>
              <a:t>‹#›</a:t>
            </a:fld>
            <a:endParaRPr lang="en-US"/>
          </a:p>
        </p:txBody>
      </p:sp>
    </p:spTree>
    <p:extLst>
      <p:ext uri="{BB962C8B-B14F-4D97-AF65-F5344CB8AC3E}">
        <p14:creationId xmlns:p14="http://schemas.microsoft.com/office/powerpoint/2010/main" val="8078096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141A14-C1FA-4847-AC93-4A902D2E3E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43A124-455F-4263-8DE4-F6980F169F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DE13CC-B093-4169-B343-3DDE0EDF9770}"/>
              </a:ext>
            </a:extLst>
          </p:cNvPr>
          <p:cNvSpPr>
            <a:spLocks noGrp="1"/>
          </p:cNvSpPr>
          <p:nvPr>
            <p:ph type="dt" sz="half" idx="10"/>
          </p:nvPr>
        </p:nvSpPr>
        <p:spPr/>
        <p:txBody>
          <a:bodyPr/>
          <a:lstStyle/>
          <a:p>
            <a:fld id="{6A045E26-63F3-4D30-8697-A74E7947B02B}" type="datetimeFigureOut">
              <a:rPr lang="en-US" smtClean="0"/>
              <a:t>4/18/2022</a:t>
            </a:fld>
            <a:endParaRPr lang="en-US"/>
          </a:p>
        </p:txBody>
      </p:sp>
      <p:sp>
        <p:nvSpPr>
          <p:cNvPr id="5" name="Footer Placeholder 4">
            <a:extLst>
              <a:ext uri="{FF2B5EF4-FFF2-40B4-BE49-F238E27FC236}">
                <a16:creationId xmlns:a16="http://schemas.microsoft.com/office/drawing/2014/main" id="{5D6534AB-8D2D-4E7D-943F-1F22EA6302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9247F0-23E6-4256-BEB5-DA482A286AB0}"/>
              </a:ext>
            </a:extLst>
          </p:cNvPr>
          <p:cNvSpPr>
            <a:spLocks noGrp="1"/>
          </p:cNvSpPr>
          <p:nvPr>
            <p:ph type="sldNum" sz="quarter" idx="12"/>
          </p:nvPr>
        </p:nvSpPr>
        <p:spPr/>
        <p:txBody>
          <a:bodyPr/>
          <a:lstStyle/>
          <a:p>
            <a:fld id="{EC04DBB7-D62B-4251-BF33-96E19204F695}" type="slidenum">
              <a:rPr lang="en-US" smtClean="0"/>
              <a:t>‹#›</a:t>
            </a:fld>
            <a:endParaRPr lang="en-US"/>
          </a:p>
        </p:txBody>
      </p:sp>
    </p:spTree>
    <p:extLst>
      <p:ext uri="{BB962C8B-B14F-4D97-AF65-F5344CB8AC3E}">
        <p14:creationId xmlns:p14="http://schemas.microsoft.com/office/powerpoint/2010/main" val="321419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FF071545-283C-4AFF-99ED-D5CEA27FD431}" type="datetimeFigureOut">
              <a:rPr lang="en-US"/>
              <a:pPr>
                <a:defRPr/>
              </a:pPr>
              <a:t>4/18/2022</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41AAC504-955A-4FDE-B54F-8F7290F1A7F5}" type="slidenum">
              <a:rPr lang="en-US" altLang="en-US"/>
              <a:pPr>
                <a:defRPr/>
              </a:pPr>
              <a:t>‹#›</a:t>
            </a:fld>
            <a:endParaRPr lang="en-US" altLang="en-US"/>
          </a:p>
        </p:txBody>
      </p:sp>
    </p:spTree>
    <p:extLst>
      <p:ext uri="{BB962C8B-B14F-4D97-AF65-F5344CB8AC3E}">
        <p14:creationId xmlns:p14="http://schemas.microsoft.com/office/powerpoint/2010/main" val="12815624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70858A83-3FD1-4D03-99BE-3C47DE7B0591}" type="datetimeFigureOut">
              <a:rPr lang="en-US"/>
              <a:pPr>
                <a:defRPr/>
              </a:pPr>
              <a:t>4/18/2022</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5BC73B08-4D58-4F27-A346-3A64A78371DD}" type="slidenum">
              <a:rPr lang="en-US" altLang="en-US"/>
              <a:pPr>
                <a:defRPr/>
              </a:pPr>
              <a:t>‹#›</a:t>
            </a:fld>
            <a:endParaRPr lang="en-US" altLang="en-US"/>
          </a:p>
        </p:txBody>
      </p:sp>
    </p:spTree>
    <p:extLst>
      <p:ext uri="{BB962C8B-B14F-4D97-AF65-F5344CB8AC3E}">
        <p14:creationId xmlns:p14="http://schemas.microsoft.com/office/powerpoint/2010/main" val="15700172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9"/>
            <a:ext cx="105156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8B94346F-A47C-48F7-856B-952EDA28E6C9}" type="datetimeFigureOut">
              <a:rPr lang="en-US"/>
              <a:pPr>
                <a:defRPr/>
              </a:pPr>
              <a:t>4/18/2022</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FF70AFC4-AF03-4F99-8791-BFE47CEE4140}" type="slidenum">
              <a:rPr lang="en-US" altLang="en-US"/>
              <a:pPr>
                <a:defRPr/>
              </a:pPr>
              <a:t>‹#›</a:t>
            </a:fld>
            <a:endParaRPr lang="en-US" altLang="en-US"/>
          </a:p>
        </p:txBody>
      </p:sp>
    </p:spTree>
    <p:extLst>
      <p:ext uri="{BB962C8B-B14F-4D97-AF65-F5344CB8AC3E}">
        <p14:creationId xmlns:p14="http://schemas.microsoft.com/office/powerpoint/2010/main" val="826287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b="1">
                <a:latin typeface="Garamond" pitchFamily="18" charset="0"/>
              </a:defRPr>
            </a:lvl1pPr>
          </a:lstStyle>
          <a:p>
            <a:pPr>
              <a:defRPr/>
            </a:pPr>
            <a:fld id="{4E4F5E72-A3CA-4D82-B6BA-2537D353BB98}" type="datetimeFigureOut">
              <a:rPr lang="en-US"/>
              <a:pPr>
                <a:defRPr/>
              </a:pPr>
              <a:t>4/18/2022</a:t>
            </a:fld>
            <a:endParaRPr lang="en-US"/>
          </a:p>
        </p:txBody>
      </p:sp>
      <p:sp>
        <p:nvSpPr>
          <p:cNvPr id="4" name="Footer Placeholder 3"/>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5A5409FB-2D04-4002-AFA3-08284A7DDDFE}" type="slidenum">
              <a:rPr lang="en-US" altLang="en-US"/>
              <a:pPr>
                <a:defRPr/>
              </a:pPr>
              <a:t>‹#›</a:t>
            </a:fld>
            <a:endParaRPr lang="en-US" altLang="en-US"/>
          </a:p>
        </p:txBody>
      </p:sp>
    </p:spTree>
    <p:extLst>
      <p:ext uri="{BB962C8B-B14F-4D97-AF65-F5344CB8AC3E}">
        <p14:creationId xmlns:p14="http://schemas.microsoft.com/office/powerpoint/2010/main" val="34510662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b="1">
                <a:latin typeface="Garamond" pitchFamily="18" charset="0"/>
              </a:defRPr>
            </a:lvl1pPr>
          </a:lstStyle>
          <a:p>
            <a:pPr>
              <a:defRPr/>
            </a:pPr>
            <a:fld id="{55C3EF74-C908-4567-9027-01BD76BE696D}" type="datetimeFigureOut">
              <a:rPr lang="en-US"/>
              <a:pPr>
                <a:defRPr/>
              </a:pPr>
              <a:t>4/18/2022</a:t>
            </a:fld>
            <a:endParaRPr lang="en-US"/>
          </a:p>
        </p:txBody>
      </p:sp>
      <p:sp>
        <p:nvSpPr>
          <p:cNvPr id="6" name="Footer Placeholder 5"/>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E4402382-FEFB-4157-A684-0A90231257A7}" type="slidenum">
              <a:rPr lang="en-US" altLang="en-US"/>
              <a:pPr>
                <a:defRPr/>
              </a:pPr>
              <a:t>‹#›</a:t>
            </a:fld>
            <a:endParaRPr lang="en-US" altLang="en-US"/>
          </a:p>
        </p:txBody>
      </p:sp>
    </p:spTree>
    <p:extLst>
      <p:ext uri="{BB962C8B-B14F-4D97-AF65-F5344CB8AC3E}">
        <p14:creationId xmlns:p14="http://schemas.microsoft.com/office/powerpoint/2010/main" val="3934754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b="1">
                <a:latin typeface="Garamond" pitchFamily="18" charset="0"/>
              </a:defRPr>
            </a:lvl1pPr>
          </a:lstStyle>
          <a:p>
            <a:pPr>
              <a:defRPr/>
            </a:pPr>
            <a:fld id="{9C509D64-4616-47A0-B0AF-0FD8F2DC03A3}" type="datetimeFigureOut">
              <a:rPr lang="en-US"/>
              <a:pPr>
                <a:defRPr/>
              </a:pPr>
              <a:t>4/18/2022</a:t>
            </a:fld>
            <a:endParaRPr lang="en-US"/>
          </a:p>
        </p:txBody>
      </p:sp>
      <p:sp>
        <p:nvSpPr>
          <p:cNvPr id="8" name="Footer Placeholder 7"/>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BCB6868D-7957-4B44-A11C-1CB2303A3653}" type="slidenum">
              <a:rPr lang="en-US" altLang="en-US"/>
              <a:pPr>
                <a:defRPr/>
              </a:pPr>
              <a:t>‹#›</a:t>
            </a:fld>
            <a:endParaRPr lang="en-US" altLang="en-US"/>
          </a:p>
        </p:txBody>
      </p:sp>
    </p:spTree>
    <p:extLst>
      <p:ext uri="{BB962C8B-B14F-4D97-AF65-F5344CB8AC3E}">
        <p14:creationId xmlns:p14="http://schemas.microsoft.com/office/powerpoint/2010/main" val="42010063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b="1">
                <a:latin typeface="Garamond" pitchFamily="18" charset="0"/>
              </a:defRPr>
            </a:lvl1pPr>
          </a:lstStyle>
          <a:p>
            <a:pPr>
              <a:defRPr/>
            </a:pPr>
            <a:fld id="{96899F58-D0AF-4D5F-9F8B-066528779D75}" type="datetimeFigureOut">
              <a:rPr lang="en-US"/>
              <a:pPr>
                <a:defRPr/>
              </a:pPr>
              <a:t>4/18/2022</a:t>
            </a:fld>
            <a:endParaRPr lang="en-US"/>
          </a:p>
        </p:txBody>
      </p:sp>
      <p:sp>
        <p:nvSpPr>
          <p:cNvPr id="4" name="Footer Placeholder 3"/>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7A55478A-72A2-4C1F-B93B-FA8927A9303E}" type="slidenum">
              <a:rPr lang="en-US" altLang="en-US"/>
              <a:pPr>
                <a:defRPr/>
              </a:pPr>
              <a:t>‹#›</a:t>
            </a:fld>
            <a:endParaRPr lang="en-US" altLang="en-US"/>
          </a:p>
        </p:txBody>
      </p:sp>
    </p:spTree>
    <p:extLst>
      <p:ext uri="{BB962C8B-B14F-4D97-AF65-F5344CB8AC3E}">
        <p14:creationId xmlns:p14="http://schemas.microsoft.com/office/powerpoint/2010/main" val="767267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b="1">
                <a:latin typeface="Garamond" pitchFamily="18" charset="0"/>
              </a:defRPr>
            </a:lvl1pPr>
          </a:lstStyle>
          <a:p>
            <a:pPr>
              <a:defRPr/>
            </a:pPr>
            <a:fld id="{47B07C9B-0399-42F8-86E2-3B0EAE5BFDD3}" type="datetimeFigureOut">
              <a:rPr lang="en-US"/>
              <a:pPr>
                <a:defRPr/>
              </a:pPr>
              <a:t>4/18/2022</a:t>
            </a:fld>
            <a:endParaRPr lang="en-US"/>
          </a:p>
        </p:txBody>
      </p:sp>
      <p:sp>
        <p:nvSpPr>
          <p:cNvPr id="3" name="Footer Placeholder 2"/>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BAEEECA0-9614-4085-B77A-2C3E84D62D17}" type="slidenum">
              <a:rPr lang="en-US" altLang="en-US"/>
              <a:pPr>
                <a:defRPr/>
              </a:pPr>
              <a:t>‹#›</a:t>
            </a:fld>
            <a:endParaRPr lang="en-US" altLang="en-US"/>
          </a:p>
        </p:txBody>
      </p:sp>
    </p:spTree>
    <p:extLst>
      <p:ext uri="{BB962C8B-B14F-4D97-AF65-F5344CB8AC3E}">
        <p14:creationId xmlns:p14="http://schemas.microsoft.com/office/powerpoint/2010/main" val="27858500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31"/>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latin typeface="Garamond" pitchFamily="18" charset="0"/>
              </a:defRPr>
            </a:lvl1pPr>
          </a:lstStyle>
          <a:p>
            <a:pPr>
              <a:defRPr/>
            </a:pPr>
            <a:fld id="{1282A087-BFAA-4DAB-9593-A517BA921A5B}" type="datetimeFigureOut">
              <a:rPr lang="en-US"/>
              <a:pPr>
                <a:defRPr/>
              </a:pPr>
              <a:t>4/18/2022</a:t>
            </a:fld>
            <a:endParaRPr lang="en-US"/>
          </a:p>
        </p:txBody>
      </p:sp>
      <p:sp>
        <p:nvSpPr>
          <p:cNvPr id="6" name="Footer Placeholder 5"/>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F21055F5-4768-4CE2-98DF-8634C793B85E}" type="slidenum">
              <a:rPr lang="en-US" altLang="en-US"/>
              <a:pPr>
                <a:defRPr/>
              </a:pPr>
              <a:t>‹#›</a:t>
            </a:fld>
            <a:endParaRPr lang="en-US" altLang="en-US"/>
          </a:p>
        </p:txBody>
      </p:sp>
    </p:spTree>
    <p:extLst>
      <p:ext uri="{BB962C8B-B14F-4D97-AF65-F5344CB8AC3E}">
        <p14:creationId xmlns:p14="http://schemas.microsoft.com/office/powerpoint/2010/main" val="9228658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31"/>
            <a:ext cx="6172200" cy="4873625"/>
          </a:xfrm>
        </p:spPr>
        <p:txBody>
          <a:bodyPr rtlCol="0">
            <a:normAutofit/>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latin typeface="Garamond" pitchFamily="18" charset="0"/>
              </a:defRPr>
            </a:lvl1pPr>
          </a:lstStyle>
          <a:p>
            <a:pPr>
              <a:defRPr/>
            </a:pPr>
            <a:fld id="{0CC6211B-4E5B-4D0F-B26E-FF3334078558}" type="datetimeFigureOut">
              <a:rPr lang="en-US"/>
              <a:pPr>
                <a:defRPr/>
              </a:pPr>
              <a:t>4/18/2022</a:t>
            </a:fld>
            <a:endParaRPr lang="en-US"/>
          </a:p>
        </p:txBody>
      </p:sp>
      <p:sp>
        <p:nvSpPr>
          <p:cNvPr id="6" name="Footer Placeholder 5"/>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40F27A3A-F9BC-4CF9-8E77-71637E0BDEF9}" type="slidenum">
              <a:rPr lang="en-US" altLang="en-US"/>
              <a:pPr>
                <a:defRPr/>
              </a:pPr>
              <a:t>‹#›</a:t>
            </a:fld>
            <a:endParaRPr lang="en-US" altLang="en-US"/>
          </a:p>
        </p:txBody>
      </p:sp>
    </p:spTree>
    <p:extLst>
      <p:ext uri="{BB962C8B-B14F-4D97-AF65-F5344CB8AC3E}">
        <p14:creationId xmlns:p14="http://schemas.microsoft.com/office/powerpoint/2010/main" val="7603010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52B600F7-3FBE-4550-81D1-31E12C7D105F}" type="datetimeFigureOut">
              <a:rPr lang="en-US"/>
              <a:pPr>
                <a:defRPr/>
              </a:pPr>
              <a:t>4/18/2022</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446EF26C-19D5-4FE7-A058-CBC0D4D6EFE1}" type="slidenum">
              <a:rPr lang="en-US" altLang="en-US"/>
              <a:pPr>
                <a:defRPr/>
              </a:pPr>
              <a:t>‹#›</a:t>
            </a:fld>
            <a:endParaRPr lang="en-US" altLang="en-US"/>
          </a:p>
        </p:txBody>
      </p:sp>
    </p:spTree>
    <p:extLst>
      <p:ext uri="{BB962C8B-B14F-4D97-AF65-F5344CB8AC3E}">
        <p14:creationId xmlns:p14="http://schemas.microsoft.com/office/powerpoint/2010/main" val="9214042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latin typeface="Garamond" pitchFamily="18" charset="0"/>
              </a:defRPr>
            </a:lvl1pPr>
          </a:lstStyle>
          <a:p>
            <a:pPr>
              <a:defRPr/>
            </a:pPr>
            <a:fld id="{FFECCF40-B01D-4780-AEC0-8DE5D81D9215}" type="datetimeFigureOut">
              <a:rPr lang="en-US"/>
              <a:pPr>
                <a:defRPr/>
              </a:pPr>
              <a:t>4/18/2022</a:t>
            </a:fld>
            <a:endParaRPr lang="en-US"/>
          </a:p>
        </p:txBody>
      </p:sp>
      <p:sp>
        <p:nvSpPr>
          <p:cNvPr id="5" name="Footer Placeholder 4"/>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510B1024-4FB2-470F-8923-3B10546666A4}" type="slidenum">
              <a:rPr lang="en-US" altLang="en-US"/>
              <a:pPr>
                <a:defRPr/>
              </a:pPr>
              <a:t>‹#›</a:t>
            </a:fld>
            <a:endParaRPr lang="en-US" altLang="en-US"/>
          </a:p>
        </p:txBody>
      </p:sp>
    </p:spTree>
    <p:extLst>
      <p:ext uri="{BB962C8B-B14F-4D97-AF65-F5344CB8AC3E}">
        <p14:creationId xmlns:p14="http://schemas.microsoft.com/office/powerpoint/2010/main" val="27035711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0A750A5-65D7-405D-A081-EA44464D17CF}" type="datetimeFigureOut">
              <a:rPr lang="en-US" smtClean="0"/>
              <a:t>4/18/2022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7365FC-AB65-4936-B80B-BC6E6FAF1A74}" type="slidenum">
              <a:rPr lang="en-US" smtClean="0"/>
              <a:t>‹#›</a:t>
            </a:fld>
            <a:endParaRPr lang="en-US" dirty="0"/>
          </a:p>
        </p:txBody>
      </p:sp>
    </p:spTree>
    <p:extLst>
      <p:ext uri="{BB962C8B-B14F-4D97-AF65-F5344CB8AC3E}">
        <p14:creationId xmlns:p14="http://schemas.microsoft.com/office/powerpoint/2010/main" val="7174965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A750A5-65D7-405D-A081-EA44464D17CF}" type="datetimeFigureOut">
              <a:rPr lang="en-US" smtClean="0"/>
              <a:t>4/18/2022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7365FC-AB65-4936-B80B-BC6E6FAF1A74}" type="slidenum">
              <a:rPr lang="en-US" smtClean="0"/>
              <a:t>‹#›</a:t>
            </a:fld>
            <a:endParaRPr lang="en-US" dirty="0"/>
          </a:p>
        </p:txBody>
      </p:sp>
    </p:spTree>
    <p:extLst>
      <p:ext uri="{BB962C8B-B14F-4D97-AF65-F5344CB8AC3E}">
        <p14:creationId xmlns:p14="http://schemas.microsoft.com/office/powerpoint/2010/main" val="614565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b="1">
                <a:latin typeface="Garamond" pitchFamily="18" charset="0"/>
              </a:defRPr>
            </a:lvl1pPr>
          </a:lstStyle>
          <a:p>
            <a:pPr>
              <a:defRPr/>
            </a:pPr>
            <a:fld id="{3E76B88A-9835-433F-A687-711D16D9ED5C}" type="datetimeFigureOut">
              <a:rPr lang="en-US"/>
              <a:pPr>
                <a:defRPr/>
              </a:pPr>
              <a:t>4/18/2022</a:t>
            </a:fld>
            <a:endParaRPr lang="en-US"/>
          </a:p>
        </p:txBody>
      </p:sp>
      <p:sp>
        <p:nvSpPr>
          <p:cNvPr id="3" name="Footer Placeholder 2"/>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1587ED58-47C0-4371-9D78-4EEA64CF28B2}" type="slidenum">
              <a:rPr lang="en-US" altLang="en-US"/>
              <a:pPr>
                <a:defRPr/>
              </a:pPr>
              <a:t>‹#›</a:t>
            </a:fld>
            <a:endParaRPr lang="en-US" altLang="en-US"/>
          </a:p>
        </p:txBody>
      </p:sp>
    </p:spTree>
    <p:extLst>
      <p:ext uri="{BB962C8B-B14F-4D97-AF65-F5344CB8AC3E}">
        <p14:creationId xmlns:p14="http://schemas.microsoft.com/office/powerpoint/2010/main" val="10343557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0A750A5-65D7-405D-A081-EA44464D17CF}" type="datetimeFigureOut">
              <a:rPr lang="en-US" smtClean="0"/>
              <a:t>4/18/2022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7365FC-AB65-4936-B80B-BC6E6FAF1A74}" type="slidenum">
              <a:rPr lang="en-US" smtClean="0"/>
              <a:t>‹#›</a:t>
            </a:fld>
            <a:endParaRPr lang="en-US" dirty="0"/>
          </a:p>
        </p:txBody>
      </p:sp>
    </p:spTree>
    <p:extLst>
      <p:ext uri="{BB962C8B-B14F-4D97-AF65-F5344CB8AC3E}">
        <p14:creationId xmlns:p14="http://schemas.microsoft.com/office/powerpoint/2010/main" val="36168472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A750A5-65D7-405D-A081-EA44464D17CF}" type="datetimeFigureOut">
              <a:rPr lang="en-US" smtClean="0"/>
              <a:t>4/18/2022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7365FC-AB65-4936-B80B-BC6E6FAF1A74}" type="slidenum">
              <a:rPr lang="en-US" smtClean="0"/>
              <a:t>‹#›</a:t>
            </a:fld>
            <a:endParaRPr lang="en-US" dirty="0"/>
          </a:p>
        </p:txBody>
      </p:sp>
    </p:spTree>
    <p:extLst>
      <p:ext uri="{BB962C8B-B14F-4D97-AF65-F5344CB8AC3E}">
        <p14:creationId xmlns:p14="http://schemas.microsoft.com/office/powerpoint/2010/main" val="1608956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0A750A5-65D7-405D-A081-EA44464D17CF}" type="datetimeFigureOut">
              <a:rPr lang="en-US" smtClean="0"/>
              <a:t>4/18/2022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87365FC-AB65-4936-B80B-BC6E6FAF1A74}" type="slidenum">
              <a:rPr lang="en-US" smtClean="0"/>
              <a:t>‹#›</a:t>
            </a:fld>
            <a:endParaRPr lang="en-US" dirty="0"/>
          </a:p>
        </p:txBody>
      </p:sp>
    </p:spTree>
    <p:extLst>
      <p:ext uri="{BB962C8B-B14F-4D97-AF65-F5344CB8AC3E}">
        <p14:creationId xmlns:p14="http://schemas.microsoft.com/office/powerpoint/2010/main" val="41375715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0A750A5-65D7-405D-A081-EA44464D17CF}" type="datetimeFigureOut">
              <a:rPr lang="en-US" smtClean="0"/>
              <a:t>4/18/2022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87365FC-AB65-4936-B80B-BC6E6FAF1A74}" type="slidenum">
              <a:rPr lang="en-US" smtClean="0"/>
              <a:t>‹#›</a:t>
            </a:fld>
            <a:endParaRPr lang="en-US" dirty="0"/>
          </a:p>
        </p:txBody>
      </p:sp>
    </p:spTree>
    <p:extLst>
      <p:ext uri="{BB962C8B-B14F-4D97-AF65-F5344CB8AC3E}">
        <p14:creationId xmlns:p14="http://schemas.microsoft.com/office/powerpoint/2010/main" val="37872190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A750A5-65D7-405D-A081-EA44464D17CF}" type="datetimeFigureOut">
              <a:rPr lang="en-US" smtClean="0"/>
              <a:t>4/18/2022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87365FC-AB65-4936-B80B-BC6E6FAF1A74}" type="slidenum">
              <a:rPr lang="en-US" smtClean="0"/>
              <a:t>‹#›</a:t>
            </a:fld>
            <a:endParaRPr lang="en-US" dirty="0"/>
          </a:p>
        </p:txBody>
      </p:sp>
    </p:spTree>
    <p:extLst>
      <p:ext uri="{BB962C8B-B14F-4D97-AF65-F5344CB8AC3E}">
        <p14:creationId xmlns:p14="http://schemas.microsoft.com/office/powerpoint/2010/main" val="25250304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0A750A5-65D7-405D-A081-EA44464D17CF}" type="datetimeFigureOut">
              <a:rPr lang="en-US" smtClean="0"/>
              <a:t>4/18/2022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7365FC-AB65-4936-B80B-BC6E6FAF1A74}" type="slidenum">
              <a:rPr lang="en-US" smtClean="0"/>
              <a:t>‹#›</a:t>
            </a:fld>
            <a:endParaRPr lang="en-US" dirty="0"/>
          </a:p>
        </p:txBody>
      </p:sp>
    </p:spTree>
    <p:extLst>
      <p:ext uri="{BB962C8B-B14F-4D97-AF65-F5344CB8AC3E}">
        <p14:creationId xmlns:p14="http://schemas.microsoft.com/office/powerpoint/2010/main" val="28400536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0A750A5-65D7-405D-A081-EA44464D17CF}" type="datetimeFigureOut">
              <a:rPr lang="en-US" smtClean="0"/>
              <a:t>4/18/2022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7365FC-AB65-4936-B80B-BC6E6FAF1A74}" type="slidenum">
              <a:rPr lang="en-US" smtClean="0"/>
              <a:t>‹#›</a:t>
            </a:fld>
            <a:endParaRPr lang="en-US" dirty="0"/>
          </a:p>
        </p:txBody>
      </p:sp>
    </p:spTree>
    <p:extLst>
      <p:ext uri="{BB962C8B-B14F-4D97-AF65-F5344CB8AC3E}">
        <p14:creationId xmlns:p14="http://schemas.microsoft.com/office/powerpoint/2010/main" val="28842159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A750A5-65D7-405D-A081-EA44464D17CF}" type="datetimeFigureOut">
              <a:rPr lang="en-US" smtClean="0"/>
              <a:t>4/18/2022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7365FC-AB65-4936-B80B-BC6E6FAF1A74}" type="slidenum">
              <a:rPr lang="en-US" smtClean="0"/>
              <a:t>‹#›</a:t>
            </a:fld>
            <a:endParaRPr lang="en-US" dirty="0"/>
          </a:p>
        </p:txBody>
      </p:sp>
    </p:spTree>
    <p:extLst>
      <p:ext uri="{BB962C8B-B14F-4D97-AF65-F5344CB8AC3E}">
        <p14:creationId xmlns:p14="http://schemas.microsoft.com/office/powerpoint/2010/main" val="15256586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A750A5-65D7-405D-A081-EA44464D17CF}" type="datetimeFigureOut">
              <a:rPr lang="en-US" smtClean="0"/>
              <a:t>4/18/2022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7365FC-AB65-4936-B80B-BC6E6FAF1A74}" type="slidenum">
              <a:rPr lang="en-US" smtClean="0"/>
              <a:t>‹#›</a:t>
            </a:fld>
            <a:endParaRPr lang="en-US" dirty="0"/>
          </a:p>
        </p:txBody>
      </p:sp>
    </p:spTree>
    <p:extLst>
      <p:ext uri="{BB962C8B-B14F-4D97-AF65-F5344CB8AC3E}">
        <p14:creationId xmlns:p14="http://schemas.microsoft.com/office/powerpoint/2010/main" val="38799395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elchart">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E532D9D1-B529-E343-BBE9-62E4D07F61E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0"/>
            <a:ext cx="12191999" cy="6858000"/>
          </a:xfrm>
          <a:prstGeom prst="rect">
            <a:avLst/>
          </a:prstGeom>
        </p:spPr>
      </p:pic>
      <p:pic>
        <p:nvPicPr>
          <p:cNvPr id="22" name="Grafik 21">
            <a:extLst>
              <a:ext uri="{FF2B5EF4-FFF2-40B4-BE49-F238E27FC236}">
                <a16:creationId xmlns:a16="http://schemas.microsoft.com/office/drawing/2014/main" id="{27272280-9D3B-3C40-A63F-BD2C57CBC1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80003" y="5280000"/>
            <a:ext cx="1631999" cy="1198726"/>
          </a:xfrm>
          <a:prstGeom prst="rect">
            <a:avLst/>
          </a:prstGeom>
        </p:spPr>
      </p:pic>
      <p:sp>
        <p:nvSpPr>
          <p:cNvPr id="5" name="Rechteck 4">
            <a:extLst>
              <a:ext uri="{FF2B5EF4-FFF2-40B4-BE49-F238E27FC236}">
                <a16:creationId xmlns:a16="http://schemas.microsoft.com/office/drawing/2014/main" id="{23745700-1594-F24C-A986-31AAD1DB0C33}"/>
              </a:ext>
            </a:extLst>
          </p:cNvPr>
          <p:cNvSpPr/>
          <p:nvPr/>
        </p:nvSpPr>
        <p:spPr>
          <a:xfrm>
            <a:off x="383117" y="1440001"/>
            <a:ext cx="11040000" cy="2734733"/>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60"/>
          </a:p>
        </p:txBody>
      </p:sp>
      <p:sp>
        <p:nvSpPr>
          <p:cNvPr id="6" name="Titel 14">
            <a:extLst>
              <a:ext uri="{FF2B5EF4-FFF2-40B4-BE49-F238E27FC236}">
                <a16:creationId xmlns:a16="http://schemas.microsoft.com/office/drawing/2014/main" id="{8A35A1D2-E14F-4542-8BF6-9A1BAAE5CF84}"/>
              </a:ext>
            </a:extLst>
          </p:cNvPr>
          <p:cNvSpPr txBox="1">
            <a:spLocks/>
          </p:cNvSpPr>
          <p:nvPr/>
        </p:nvSpPr>
        <p:spPr>
          <a:xfrm>
            <a:off x="1776000" y="1769327"/>
            <a:ext cx="9349200" cy="578764"/>
          </a:xfrm>
          <a:prstGeom prst="rect">
            <a:avLst/>
          </a:prstGeom>
        </p:spPr>
        <p:txBody>
          <a:bodyPr lIns="0" tIns="0" rIns="0" bIns="0" anchor="t" anchorCtr="0">
            <a:noAutofit/>
          </a:bodyPr>
          <a:lstStyle>
            <a:lvl1pPr marL="0" marR="0" indent="0" algn="l" defTabSz="685800" rtl="0" eaLnBrk="1" fontAlgn="auto" latinLnBrk="0" hangingPunct="1">
              <a:lnSpc>
                <a:spcPct val="90000"/>
              </a:lnSpc>
              <a:spcBef>
                <a:spcPct val="0"/>
              </a:spcBef>
              <a:spcAft>
                <a:spcPts val="0"/>
              </a:spcAft>
              <a:buClrTx/>
              <a:buSzTx/>
              <a:buFontTx/>
              <a:buNone/>
              <a:tabLst/>
              <a:defRPr lang="de-DE" sz="3300" b="1" kern="1200" cap="all" baseline="0" smtClean="0">
                <a:solidFill>
                  <a:schemeClr val="tx1"/>
                </a:solidFill>
                <a:effectLst/>
                <a:latin typeface="+mj-lt"/>
                <a:ea typeface="+mj-ea"/>
                <a:cs typeface="+mj-cs"/>
              </a:defRPr>
            </a:lvl1pPr>
          </a:lstStyle>
          <a:p>
            <a:pPr>
              <a:defRPr/>
            </a:pPr>
            <a:r>
              <a:rPr lang="de-DE" sz="3840" dirty="0">
                <a:latin typeface="Arial Narrow" panose="020B0604020202020204" pitchFamily="34" charset="0"/>
              </a:rPr>
              <a:t>Heereshauptverbindungsstab USA</a:t>
            </a:r>
            <a:endParaRPr lang="de-DE" sz="3840" dirty="0"/>
          </a:p>
        </p:txBody>
      </p:sp>
      <p:sp>
        <p:nvSpPr>
          <p:cNvPr id="4" name="Textplatzhalter 3">
            <a:extLst>
              <a:ext uri="{FF2B5EF4-FFF2-40B4-BE49-F238E27FC236}">
                <a16:creationId xmlns:a16="http://schemas.microsoft.com/office/drawing/2014/main" id="{EAE55519-0BEB-8E47-9C6C-92064AE8F643}"/>
              </a:ext>
            </a:extLst>
          </p:cNvPr>
          <p:cNvSpPr>
            <a:spLocks noGrp="1"/>
          </p:cNvSpPr>
          <p:nvPr>
            <p:ph type="body" sz="quarter" idx="11" hasCustomPrompt="1"/>
          </p:nvPr>
        </p:nvSpPr>
        <p:spPr>
          <a:xfrm>
            <a:off x="5039880" y="0"/>
            <a:ext cx="2112237" cy="231845"/>
          </a:xfrm>
          <a:prstGeom prst="rect">
            <a:avLst/>
          </a:prstGeom>
          <a:solidFill>
            <a:schemeClr val="tx2"/>
          </a:solidFill>
        </p:spPr>
        <p:txBody>
          <a:bodyPr lIns="0" tIns="0" rIns="0" bIns="0" anchor="ctr" anchorCtr="0">
            <a:normAutofit/>
          </a:bodyPr>
          <a:lstStyle>
            <a:lvl1pPr marL="0" indent="0" algn="ctr">
              <a:buFontTx/>
              <a:buNone/>
              <a:defRPr sz="900" b="1" cap="all" baseline="0">
                <a:solidFill>
                  <a:schemeClr val="bg1"/>
                </a:solidFill>
                <a:latin typeface="+mj-lt"/>
              </a:defRPr>
            </a:lvl1pPr>
          </a:lstStyle>
          <a:p>
            <a:r>
              <a:rPr lang="de-DE" dirty="0"/>
              <a:t>VS – Nur für den Dienstgebrauch</a:t>
            </a:r>
          </a:p>
        </p:txBody>
      </p:sp>
      <p:sp>
        <p:nvSpPr>
          <p:cNvPr id="15" name="Subtitle 2">
            <a:extLst>
              <a:ext uri="{FF2B5EF4-FFF2-40B4-BE49-F238E27FC236}">
                <a16:creationId xmlns:a16="http://schemas.microsoft.com/office/drawing/2014/main" id="{DEF9823A-9AC3-FB44-A9E5-C79382D430B6}"/>
              </a:ext>
            </a:extLst>
          </p:cNvPr>
          <p:cNvSpPr txBox="1">
            <a:spLocks/>
          </p:cNvSpPr>
          <p:nvPr/>
        </p:nvSpPr>
        <p:spPr>
          <a:xfrm>
            <a:off x="1776003" y="2434777"/>
            <a:ext cx="9349199" cy="812821"/>
          </a:xfrm>
          <a:prstGeom prst="rect">
            <a:avLst/>
          </a:prstGeom>
        </p:spPr>
        <p:txBody>
          <a:bodyPr lIns="0" tIns="0" rIns="0" bIns="56160">
            <a:noAutofit/>
          </a:bodyPr>
          <a:lstStyle>
            <a:lvl1pPr marL="0" indent="0" algn="l" defTabSz="685800" rtl="0" eaLnBrk="1" latinLnBrk="0" hangingPunct="1">
              <a:lnSpc>
                <a:spcPct val="80000"/>
              </a:lnSpc>
              <a:spcBef>
                <a:spcPts val="0"/>
              </a:spcBef>
              <a:spcAft>
                <a:spcPts val="1300"/>
              </a:spcAft>
              <a:buClr>
                <a:schemeClr val="tx2"/>
              </a:buClr>
              <a:buFont typeface="Wingdings" pitchFamily="2" charset="2"/>
              <a:buNone/>
              <a:defRPr sz="1800" kern="1200" baseline="0">
                <a:solidFill>
                  <a:schemeClr val="accent3"/>
                </a:solidFill>
                <a:latin typeface="+mj-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de-DE" sz="2160" dirty="0"/>
              <a:t>GERMAN ARMY MAIN LIAISON STAFF</a:t>
            </a:r>
            <a:r>
              <a:rPr lang="de-DE" sz="2160" baseline="0" dirty="0"/>
              <a:t> </a:t>
            </a:r>
            <a:r>
              <a:rPr lang="de-DE" sz="2160" dirty="0"/>
              <a:t>USA</a:t>
            </a:r>
            <a:endParaRPr lang="en-US" sz="2160" dirty="0"/>
          </a:p>
        </p:txBody>
      </p:sp>
      <p:pic>
        <p:nvPicPr>
          <p:cNvPr id="9" name="Picture 2"/>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623392" y="1664675"/>
            <a:ext cx="960104" cy="1142693"/>
          </a:xfrm>
          <a:prstGeom prst="rect">
            <a:avLst/>
          </a:prstGeom>
          <a:noFill/>
          <a:ln>
            <a:noFill/>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8043408"/>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31"/>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latin typeface="Garamond" pitchFamily="18" charset="0"/>
              </a:defRPr>
            </a:lvl1pPr>
          </a:lstStyle>
          <a:p>
            <a:pPr>
              <a:defRPr/>
            </a:pPr>
            <a:fld id="{98C31CAA-83B5-422B-90BA-48183D6769D8}" type="datetimeFigureOut">
              <a:rPr lang="en-US"/>
              <a:pPr>
                <a:defRPr/>
              </a:pPr>
              <a:t>4/18/2022</a:t>
            </a:fld>
            <a:endParaRPr lang="en-US"/>
          </a:p>
        </p:txBody>
      </p:sp>
      <p:sp>
        <p:nvSpPr>
          <p:cNvPr id="6" name="Footer Placeholder 5"/>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987CE38E-7E60-4980-BD35-F9B7768BB3C1}" type="slidenum">
              <a:rPr lang="en-US" altLang="en-US"/>
              <a:pPr>
                <a:defRPr/>
              </a:pPr>
              <a:t>‹#›</a:t>
            </a:fld>
            <a:endParaRPr lang="en-US" altLang="en-US"/>
          </a:p>
        </p:txBody>
      </p:sp>
    </p:spTree>
    <p:extLst>
      <p:ext uri="{BB962C8B-B14F-4D97-AF65-F5344CB8AC3E}">
        <p14:creationId xmlns:p14="http://schemas.microsoft.com/office/powerpoint/2010/main" val="14205990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elchart">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E532D9D1-B529-E343-BBE9-62E4D07F61E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0"/>
            <a:ext cx="12191999" cy="6858000"/>
          </a:xfrm>
          <a:prstGeom prst="rect">
            <a:avLst/>
          </a:prstGeom>
        </p:spPr>
      </p:pic>
      <p:pic>
        <p:nvPicPr>
          <p:cNvPr id="8" name="Grafik 21">
            <a:extLst>
              <a:ext uri="{FF2B5EF4-FFF2-40B4-BE49-F238E27FC236}">
                <a16:creationId xmlns:a16="http://schemas.microsoft.com/office/drawing/2014/main" id="{27272280-9D3B-3C40-A63F-BD2C57CBC1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80003" y="5280000"/>
            <a:ext cx="1631999" cy="1198726"/>
          </a:xfrm>
          <a:prstGeom prst="rect">
            <a:avLst/>
          </a:prstGeom>
        </p:spPr>
      </p:pic>
      <p:sp>
        <p:nvSpPr>
          <p:cNvPr id="9" name="Rechteck 8">
            <a:extLst>
              <a:ext uri="{FF2B5EF4-FFF2-40B4-BE49-F238E27FC236}">
                <a16:creationId xmlns:a16="http://schemas.microsoft.com/office/drawing/2014/main" id="{23745700-1594-F24C-A986-31AAD1DB0C33}"/>
              </a:ext>
            </a:extLst>
          </p:cNvPr>
          <p:cNvSpPr/>
          <p:nvPr/>
        </p:nvSpPr>
        <p:spPr>
          <a:xfrm>
            <a:off x="528608" y="2478494"/>
            <a:ext cx="11040000" cy="2734733"/>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60"/>
          </a:p>
        </p:txBody>
      </p:sp>
      <p:sp>
        <p:nvSpPr>
          <p:cNvPr id="7" name="Textplatzhalter 3">
            <a:extLst>
              <a:ext uri="{FF2B5EF4-FFF2-40B4-BE49-F238E27FC236}">
                <a16:creationId xmlns:a16="http://schemas.microsoft.com/office/drawing/2014/main" id="{EAE55519-0BEB-8E47-9C6C-92064AE8F643}"/>
              </a:ext>
            </a:extLst>
          </p:cNvPr>
          <p:cNvSpPr>
            <a:spLocks noGrp="1"/>
          </p:cNvSpPr>
          <p:nvPr>
            <p:ph type="body" sz="quarter" idx="11" hasCustomPrompt="1"/>
          </p:nvPr>
        </p:nvSpPr>
        <p:spPr>
          <a:xfrm>
            <a:off x="5039880" y="0"/>
            <a:ext cx="2112237" cy="231845"/>
          </a:xfrm>
          <a:prstGeom prst="rect">
            <a:avLst/>
          </a:prstGeom>
          <a:solidFill>
            <a:schemeClr val="tx2"/>
          </a:solidFill>
        </p:spPr>
        <p:txBody>
          <a:bodyPr lIns="0" tIns="0" rIns="0" bIns="0" anchor="ctr" anchorCtr="0">
            <a:normAutofit/>
          </a:bodyPr>
          <a:lstStyle>
            <a:lvl1pPr marL="0" indent="0" algn="ctr">
              <a:buFontTx/>
              <a:buNone/>
              <a:defRPr sz="900" b="1" cap="all" baseline="0">
                <a:solidFill>
                  <a:schemeClr val="bg1"/>
                </a:solidFill>
                <a:latin typeface="+mj-lt"/>
              </a:defRPr>
            </a:lvl1pPr>
          </a:lstStyle>
          <a:p>
            <a:r>
              <a:rPr lang="de-DE" dirty="0"/>
              <a:t>VS – Nur für den Dienstgebrauch</a:t>
            </a:r>
          </a:p>
        </p:txBody>
      </p:sp>
    </p:spTree>
    <p:extLst>
      <p:ext uri="{BB962C8B-B14F-4D97-AF65-F5344CB8AC3E}">
        <p14:creationId xmlns:p14="http://schemas.microsoft.com/office/powerpoint/2010/main" val="3263185755"/>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Zwischenchart">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AF1780E6-C007-B242-9034-69EBF6B0AAB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 y="2"/>
            <a:ext cx="12191999" cy="6618817"/>
          </a:xfrm>
          <a:prstGeom prst="rect">
            <a:avLst/>
          </a:prstGeom>
        </p:spPr>
      </p:pic>
      <p:sp>
        <p:nvSpPr>
          <p:cNvPr id="8" name="Datumsplatzhalter 7">
            <a:extLst>
              <a:ext uri="{FF2B5EF4-FFF2-40B4-BE49-F238E27FC236}">
                <a16:creationId xmlns:a16="http://schemas.microsoft.com/office/drawing/2014/main" id="{6475FDC5-7DE3-394D-BB1B-8B2D0A3C7D68}"/>
              </a:ext>
            </a:extLst>
          </p:cNvPr>
          <p:cNvSpPr>
            <a:spLocks noGrp="1"/>
          </p:cNvSpPr>
          <p:nvPr>
            <p:ph type="dt" sz="half" idx="10"/>
          </p:nvPr>
        </p:nvSpPr>
        <p:spPr/>
        <p:txBody>
          <a:bodyPr/>
          <a:lstStyle/>
          <a:p>
            <a:r>
              <a:rPr lang="de-DE"/>
              <a:t>Heer</a:t>
            </a:r>
            <a:endParaRPr lang="de-DE" dirty="0"/>
          </a:p>
        </p:txBody>
      </p:sp>
      <p:sp>
        <p:nvSpPr>
          <p:cNvPr id="9" name="Fußzeilenplatzhalter 8">
            <a:extLst>
              <a:ext uri="{FF2B5EF4-FFF2-40B4-BE49-F238E27FC236}">
                <a16:creationId xmlns:a16="http://schemas.microsoft.com/office/drawing/2014/main" id="{D02AB30B-0B1D-364E-AD46-BA9D800953A5}"/>
              </a:ext>
            </a:extLst>
          </p:cNvPr>
          <p:cNvSpPr>
            <a:spLocks noGrp="1"/>
          </p:cNvSpPr>
          <p:nvPr>
            <p:ph type="ftr" sz="quarter" idx="11"/>
          </p:nvPr>
        </p:nvSpPr>
        <p:spPr/>
        <p:txBody>
          <a:bodyPr/>
          <a:lstStyle/>
          <a:p>
            <a:r>
              <a:rPr lang="de-DE"/>
              <a:t>Titel</a:t>
            </a:r>
            <a:endParaRPr lang="de-DE" dirty="0"/>
          </a:p>
        </p:txBody>
      </p:sp>
      <p:sp>
        <p:nvSpPr>
          <p:cNvPr id="11" name="Foliennummernplatzhalter 10">
            <a:extLst>
              <a:ext uri="{FF2B5EF4-FFF2-40B4-BE49-F238E27FC236}">
                <a16:creationId xmlns:a16="http://schemas.microsoft.com/office/drawing/2014/main" id="{19A667F2-AF91-7B47-ABE5-ABEEAB5D8C1C}"/>
              </a:ext>
            </a:extLst>
          </p:cNvPr>
          <p:cNvSpPr>
            <a:spLocks noGrp="1"/>
          </p:cNvSpPr>
          <p:nvPr>
            <p:ph type="sldNum" sz="quarter" idx="12"/>
          </p:nvPr>
        </p:nvSpPr>
        <p:spPr/>
        <p:txBody>
          <a:bodyPr/>
          <a:lstStyle/>
          <a:p>
            <a:fld id="{2C03746F-B42A-474D-94FA-02D6826DE614}" type="slidenum">
              <a:rPr lang="de-DE" smtClean="0"/>
              <a:pPr/>
              <a:t>‹#›</a:t>
            </a:fld>
            <a:endParaRPr lang="de-DE" dirty="0"/>
          </a:p>
        </p:txBody>
      </p:sp>
      <p:sp>
        <p:nvSpPr>
          <p:cNvPr id="6" name="Textplatzhalter 3">
            <a:extLst>
              <a:ext uri="{FF2B5EF4-FFF2-40B4-BE49-F238E27FC236}">
                <a16:creationId xmlns:a16="http://schemas.microsoft.com/office/drawing/2014/main" id="{EAE55519-0BEB-8E47-9C6C-92064AE8F643}"/>
              </a:ext>
            </a:extLst>
          </p:cNvPr>
          <p:cNvSpPr>
            <a:spLocks noGrp="1"/>
          </p:cNvSpPr>
          <p:nvPr>
            <p:ph type="body" sz="quarter" idx="13" hasCustomPrompt="1"/>
          </p:nvPr>
        </p:nvSpPr>
        <p:spPr>
          <a:xfrm>
            <a:off x="5039880" y="0"/>
            <a:ext cx="2112237" cy="231845"/>
          </a:xfrm>
          <a:prstGeom prst="rect">
            <a:avLst/>
          </a:prstGeom>
          <a:solidFill>
            <a:schemeClr val="tx2"/>
          </a:solidFill>
        </p:spPr>
        <p:txBody>
          <a:bodyPr lIns="0" tIns="0" rIns="0" bIns="0" anchor="ctr" anchorCtr="0">
            <a:normAutofit/>
          </a:bodyPr>
          <a:lstStyle>
            <a:lvl1pPr marL="0" indent="0" algn="ctr">
              <a:buFontTx/>
              <a:buNone/>
              <a:defRPr sz="900" b="1" cap="all" baseline="0">
                <a:solidFill>
                  <a:schemeClr val="bg1"/>
                </a:solidFill>
                <a:latin typeface="+mj-lt"/>
              </a:defRPr>
            </a:lvl1pPr>
          </a:lstStyle>
          <a:p>
            <a:r>
              <a:rPr lang="de-DE" dirty="0"/>
              <a:t>VS – Nur für den Dienstgebrauch</a:t>
            </a:r>
          </a:p>
        </p:txBody>
      </p:sp>
    </p:spTree>
    <p:extLst>
      <p:ext uri="{BB962C8B-B14F-4D97-AF65-F5344CB8AC3E}">
        <p14:creationId xmlns:p14="http://schemas.microsoft.com/office/powerpoint/2010/main" val="3790001909"/>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Zwischenchart mit Bild">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8C9FC737-BF8C-6A45-8F9E-908DEBE52E86}"/>
              </a:ext>
            </a:extLst>
          </p:cNvPr>
          <p:cNvSpPr>
            <a:spLocks noGrp="1"/>
          </p:cNvSpPr>
          <p:nvPr>
            <p:ph type="pic" sz="quarter" idx="13"/>
          </p:nvPr>
        </p:nvSpPr>
        <p:spPr>
          <a:xfrm>
            <a:off x="0" y="2"/>
            <a:ext cx="12192000" cy="6618817"/>
          </a:xfrm>
          <a:prstGeom prst="rect">
            <a:avLst/>
          </a:prstGeom>
          <a:solidFill>
            <a:schemeClr val="accent1"/>
          </a:solidFill>
        </p:spPr>
        <p:txBody>
          <a:bodyPr anchor="ctr" anchorCtr="0">
            <a:normAutofit/>
          </a:bodyPr>
          <a:lstStyle>
            <a:lvl1pPr marL="0" indent="0" algn="ctr">
              <a:buFontTx/>
              <a:buNone/>
              <a:defRPr sz="1440"/>
            </a:lvl1pPr>
          </a:lstStyle>
          <a:p>
            <a:r>
              <a:rPr lang="de-DE"/>
              <a:t>Bild durch Klicken auf Symbol hinzufügen</a:t>
            </a:r>
            <a:endParaRPr lang="de-DE" dirty="0"/>
          </a:p>
        </p:txBody>
      </p:sp>
      <p:sp>
        <p:nvSpPr>
          <p:cNvPr id="5" name="Datumsplatzhalter 4">
            <a:extLst>
              <a:ext uri="{FF2B5EF4-FFF2-40B4-BE49-F238E27FC236}">
                <a16:creationId xmlns:a16="http://schemas.microsoft.com/office/drawing/2014/main" id="{5E50870D-D00E-FD43-A453-DAB3AE518DD3}"/>
              </a:ext>
            </a:extLst>
          </p:cNvPr>
          <p:cNvSpPr>
            <a:spLocks noGrp="1"/>
          </p:cNvSpPr>
          <p:nvPr>
            <p:ph type="dt" sz="half" idx="10"/>
          </p:nvPr>
        </p:nvSpPr>
        <p:spPr/>
        <p:txBody>
          <a:bodyPr/>
          <a:lstStyle/>
          <a:p>
            <a:r>
              <a:rPr lang="de-DE"/>
              <a:t>Heer</a:t>
            </a:r>
            <a:endParaRPr lang="de-DE" dirty="0"/>
          </a:p>
        </p:txBody>
      </p:sp>
      <p:sp>
        <p:nvSpPr>
          <p:cNvPr id="6" name="Fußzeilenplatzhalter 5">
            <a:extLst>
              <a:ext uri="{FF2B5EF4-FFF2-40B4-BE49-F238E27FC236}">
                <a16:creationId xmlns:a16="http://schemas.microsoft.com/office/drawing/2014/main" id="{FBEE68BF-85F8-314C-9293-830BFEEF1EE0}"/>
              </a:ext>
            </a:extLst>
          </p:cNvPr>
          <p:cNvSpPr>
            <a:spLocks noGrp="1"/>
          </p:cNvSpPr>
          <p:nvPr>
            <p:ph type="ftr" sz="quarter" idx="11"/>
          </p:nvPr>
        </p:nvSpPr>
        <p:spPr/>
        <p:txBody>
          <a:bodyPr/>
          <a:lstStyle/>
          <a:p>
            <a:r>
              <a:rPr lang="de-DE"/>
              <a:t>Titel</a:t>
            </a:r>
            <a:endParaRPr lang="de-DE" dirty="0"/>
          </a:p>
        </p:txBody>
      </p:sp>
      <p:sp>
        <p:nvSpPr>
          <p:cNvPr id="7" name="Foliennummernplatzhalter 6">
            <a:extLst>
              <a:ext uri="{FF2B5EF4-FFF2-40B4-BE49-F238E27FC236}">
                <a16:creationId xmlns:a16="http://schemas.microsoft.com/office/drawing/2014/main" id="{D59FEDDD-0E31-0E4A-919C-C188B2EB669B}"/>
              </a:ext>
            </a:extLst>
          </p:cNvPr>
          <p:cNvSpPr>
            <a:spLocks noGrp="1"/>
          </p:cNvSpPr>
          <p:nvPr>
            <p:ph type="sldNum" sz="quarter" idx="12"/>
          </p:nvPr>
        </p:nvSpPr>
        <p:spPr/>
        <p:txBody>
          <a:bodyPr/>
          <a:lstStyle/>
          <a:p>
            <a:fld id="{2C03746F-B42A-474D-94FA-02D6826DE614}" type="slidenum">
              <a:rPr lang="de-DE" smtClean="0"/>
              <a:pPr/>
              <a:t>‹#›</a:t>
            </a:fld>
            <a:endParaRPr lang="de-DE" dirty="0"/>
          </a:p>
        </p:txBody>
      </p:sp>
      <p:sp>
        <p:nvSpPr>
          <p:cNvPr id="9" name="Textplatzhalter 3">
            <a:extLst>
              <a:ext uri="{FF2B5EF4-FFF2-40B4-BE49-F238E27FC236}">
                <a16:creationId xmlns:a16="http://schemas.microsoft.com/office/drawing/2014/main" id="{EAE55519-0BEB-8E47-9C6C-92064AE8F643}"/>
              </a:ext>
            </a:extLst>
          </p:cNvPr>
          <p:cNvSpPr>
            <a:spLocks noGrp="1"/>
          </p:cNvSpPr>
          <p:nvPr>
            <p:ph type="body" sz="quarter" idx="14" hasCustomPrompt="1"/>
          </p:nvPr>
        </p:nvSpPr>
        <p:spPr>
          <a:xfrm>
            <a:off x="5039880" y="0"/>
            <a:ext cx="2112237" cy="231845"/>
          </a:xfrm>
          <a:prstGeom prst="rect">
            <a:avLst/>
          </a:prstGeom>
          <a:solidFill>
            <a:schemeClr val="tx2"/>
          </a:solidFill>
        </p:spPr>
        <p:txBody>
          <a:bodyPr lIns="0" tIns="0" rIns="0" bIns="0" anchor="ctr" anchorCtr="0">
            <a:normAutofit/>
          </a:bodyPr>
          <a:lstStyle>
            <a:lvl1pPr marL="0" indent="0" algn="ctr">
              <a:buFontTx/>
              <a:buNone/>
              <a:defRPr sz="900" b="1" cap="all" baseline="0">
                <a:solidFill>
                  <a:schemeClr val="bg1"/>
                </a:solidFill>
                <a:latin typeface="+mj-lt"/>
              </a:defRPr>
            </a:lvl1pPr>
          </a:lstStyle>
          <a:p>
            <a:r>
              <a:rPr lang="de-DE" dirty="0"/>
              <a:t>VS – Nur für den Dienstgebrauch</a:t>
            </a:r>
          </a:p>
        </p:txBody>
      </p:sp>
    </p:spTree>
    <p:extLst>
      <p:ext uri="{BB962C8B-B14F-4D97-AF65-F5344CB8AC3E}">
        <p14:creationId xmlns:p14="http://schemas.microsoft.com/office/powerpoint/2010/main" val="2993677898"/>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und Bildchar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3117" y="1989668"/>
            <a:ext cx="4320000" cy="4320116"/>
          </a:xfrm>
          <a:prstGeom prst="rect">
            <a:avLst/>
          </a:prstGeom>
        </p:spPr>
        <p:txBody>
          <a:bodyPr>
            <a:noAutofit/>
          </a:bodyPr>
          <a:lstStyle>
            <a:lvl1pPr marL="0" indent="0">
              <a:buNone/>
              <a:defRPr lang="de-DE" smtClean="0">
                <a:effectLst/>
              </a:defRPr>
            </a:lvl1pPr>
          </a:lstStyle>
          <a:p>
            <a:r>
              <a:rPr lang="de-DE" dirty="0" err="1">
                <a:effectLst/>
                <a:latin typeface="Arial" panose="020B0604020202020204" pitchFamily="34" charset="0"/>
              </a:rPr>
              <a:t>Soloriosa</a:t>
            </a:r>
            <a:r>
              <a:rPr lang="de-DE" dirty="0">
                <a:effectLst/>
                <a:latin typeface="Arial" panose="020B0604020202020204" pitchFamily="34" charset="0"/>
              </a:rPr>
              <a:t> </a:t>
            </a:r>
            <a:r>
              <a:rPr lang="de-DE" dirty="0" err="1">
                <a:effectLst/>
                <a:latin typeface="Arial" panose="020B0604020202020204" pitchFamily="34" charset="0"/>
              </a:rPr>
              <a:t>dolecto</a:t>
            </a:r>
            <a:r>
              <a:rPr lang="de-DE" dirty="0">
                <a:effectLst/>
                <a:latin typeface="Arial" panose="020B0604020202020204" pitchFamily="34" charset="0"/>
              </a:rPr>
              <a:t> </a:t>
            </a:r>
            <a:r>
              <a:rPr lang="de-DE" dirty="0" err="1">
                <a:effectLst/>
                <a:latin typeface="Arial" panose="020B0604020202020204" pitchFamily="34" charset="0"/>
              </a:rPr>
              <a:t>blam</a:t>
            </a:r>
            <a:r>
              <a:rPr lang="de-DE" dirty="0">
                <a:effectLst/>
                <a:latin typeface="Arial" panose="020B0604020202020204" pitchFamily="34" charset="0"/>
              </a:rPr>
              <a:t> </a:t>
            </a:r>
            <a:r>
              <a:rPr lang="de-DE" dirty="0" err="1">
                <a:effectLst/>
                <a:latin typeface="Arial" panose="020B0604020202020204" pitchFamily="34" charset="0"/>
              </a:rPr>
              <a:t>ium</a:t>
            </a:r>
            <a:r>
              <a:rPr lang="de-DE" dirty="0">
                <a:effectLst/>
                <a:latin typeface="Arial" panose="020B0604020202020204" pitchFamily="34" charset="0"/>
              </a:rPr>
              <a:t> </a:t>
            </a:r>
            <a:r>
              <a:rPr lang="de-DE" dirty="0" err="1">
                <a:effectLst/>
                <a:latin typeface="Arial" panose="020B0604020202020204" pitchFamily="34" charset="0"/>
              </a:rPr>
              <a:t>as</a:t>
            </a:r>
            <a:r>
              <a:rPr lang="de-DE" dirty="0">
                <a:effectLst/>
                <a:latin typeface="Arial" panose="020B0604020202020204" pitchFamily="34" charset="0"/>
              </a:rPr>
              <a:t> </a:t>
            </a:r>
            <a:r>
              <a:rPr lang="de-DE" dirty="0" err="1">
                <a:effectLst/>
                <a:latin typeface="Arial" panose="020B0604020202020204" pitchFamily="34" charset="0"/>
              </a:rPr>
              <a:t>ut</a:t>
            </a:r>
            <a:r>
              <a:rPr lang="de-DE" dirty="0">
                <a:effectLst/>
                <a:latin typeface="Arial" panose="020B0604020202020204" pitchFamily="34" charset="0"/>
              </a:rPr>
              <a:t> </a:t>
            </a:r>
            <a:r>
              <a:rPr lang="de-DE" dirty="0" err="1">
                <a:effectLst/>
                <a:latin typeface="Arial" panose="020B0604020202020204" pitchFamily="34" charset="0"/>
              </a:rPr>
              <a:t>estecea</a:t>
            </a:r>
            <a:r>
              <a:rPr lang="de-DE" dirty="0">
                <a:effectLst/>
                <a:latin typeface="Arial" panose="020B0604020202020204" pitchFamily="34" charset="0"/>
              </a:rPr>
              <a:t> </a:t>
            </a:r>
            <a:r>
              <a:rPr lang="de-DE" dirty="0" err="1">
                <a:effectLst/>
                <a:latin typeface="Arial" panose="020B0604020202020204" pitchFamily="34" charset="0"/>
              </a:rPr>
              <a:t>ribus</a:t>
            </a:r>
            <a:r>
              <a:rPr lang="de-DE" dirty="0">
                <a:effectLst/>
                <a:latin typeface="Arial" panose="020B0604020202020204" pitchFamily="34" charset="0"/>
              </a:rPr>
              <a:t>, </a:t>
            </a:r>
            <a:r>
              <a:rPr lang="de-DE" dirty="0" err="1">
                <a:effectLst/>
                <a:latin typeface="Arial" panose="020B0604020202020204" pitchFamily="34" charset="0"/>
              </a:rPr>
              <a:t>quidia</a:t>
            </a:r>
            <a:r>
              <a:rPr lang="de-DE" dirty="0">
                <a:effectLst/>
                <a:latin typeface="Arial" panose="020B0604020202020204" pitchFamily="34" charset="0"/>
              </a:rPr>
              <a:t> quas </a:t>
            </a:r>
            <a:r>
              <a:rPr lang="de-DE" dirty="0" err="1">
                <a:effectLst/>
                <a:latin typeface="Arial" panose="020B0604020202020204" pitchFamily="34" charset="0"/>
              </a:rPr>
              <a:t>volum</a:t>
            </a:r>
            <a:r>
              <a:rPr lang="de-DE" dirty="0">
                <a:effectLst/>
                <a:latin typeface="Arial" panose="020B0604020202020204" pitchFamily="34" charset="0"/>
              </a:rPr>
              <a:t> </a:t>
            </a:r>
            <a:r>
              <a:rPr lang="de-DE" dirty="0" err="1">
                <a:effectLst/>
                <a:latin typeface="Arial" panose="020B0604020202020204" pitchFamily="34" charset="0"/>
              </a:rPr>
              <a:t>recturero</a:t>
            </a:r>
            <a:r>
              <a:rPr lang="de-DE" dirty="0">
                <a:effectLst/>
                <a:latin typeface="Arial" panose="020B0604020202020204" pitchFamily="34" charset="0"/>
              </a:rPr>
              <a:t> </a:t>
            </a:r>
            <a:r>
              <a:rPr lang="de-DE" dirty="0" err="1">
                <a:effectLst/>
                <a:latin typeface="Arial" panose="020B0604020202020204" pitchFamily="34" charset="0"/>
              </a:rPr>
              <a:t>volorum</a:t>
            </a:r>
            <a:r>
              <a:rPr lang="de-DE" dirty="0">
                <a:effectLst/>
                <a:latin typeface="Arial" panose="020B0604020202020204" pitchFamily="34" charset="0"/>
              </a:rPr>
              <a:t> </a:t>
            </a:r>
            <a:r>
              <a:rPr lang="de-DE" dirty="0" err="1">
                <a:effectLst/>
                <a:latin typeface="Arial" panose="020B0604020202020204" pitchFamily="34" charset="0"/>
              </a:rPr>
              <a:t>volum</a:t>
            </a:r>
            <a:r>
              <a:rPr lang="de-DE" dirty="0">
                <a:effectLst/>
                <a:latin typeface="Arial" panose="020B0604020202020204" pitchFamily="34" charset="0"/>
              </a:rPr>
              <a:t>, cum si </a:t>
            </a:r>
            <a:r>
              <a:rPr lang="de-DE" dirty="0" err="1">
                <a:effectLst/>
                <a:latin typeface="Arial" panose="020B0604020202020204" pitchFamily="34" charset="0"/>
              </a:rPr>
              <a:t>cuptur</a:t>
            </a:r>
            <a:r>
              <a:rPr lang="de-DE" dirty="0">
                <a:effectLst/>
                <a:latin typeface="Arial" panose="020B0604020202020204" pitchFamily="34" charset="0"/>
              </a:rPr>
              <a:t>, </a:t>
            </a:r>
            <a:r>
              <a:rPr lang="de-DE" dirty="0" err="1">
                <a:effectLst/>
                <a:latin typeface="Arial" panose="020B0604020202020204" pitchFamily="34" charset="0"/>
              </a:rPr>
              <a:t>que</a:t>
            </a:r>
            <a:r>
              <a:rPr lang="de-DE" dirty="0">
                <a:effectLst/>
                <a:latin typeface="Arial" panose="020B0604020202020204" pitchFamily="34" charset="0"/>
              </a:rPr>
              <a:t> </a:t>
            </a:r>
            <a:r>
              <a:rPr lang="de-DE" dirty="0" err="1">
                <a:effectLst/>
                <a:latin typeface="Arial" panose="020B0604020202020204" pitchFamily="34" charset="0"/>
              </a:rPr>
              <a:t>eum</a:t>
            </a:r>
            <a:r>
              <a:rPr lang="de-DE" dirty="0">
                <a:effectLst/>
                <a:latin typeface="Arial" panose="020B0604020202020204" pitchFamily="34" charset="0"/>
              </a:rPr>
              <a:t> et </a:t>
            </a:r>
            <a:r>
              <a:rPr lang="de-DE" dirty="0" err="1">
                <a:effectLst/>
                <a:latin typeface="Arial" panose="020B0604020202020204" pitchFamily="34" charset="0"/>
              </a:rPr>
              <a:t>qui</a:t>
            </a:r>
            <a:r>
              <a:rPr lang="de-DE" dirty="0">
                <a:effectLst/>
                <a:latin typeface="Arial" panose="020B0604020202020204" pitchFamily="34" charset="0"/>
              </a:rPr>
              <a:t> </a:t>
            </a:r>
            <a:r>
              <a:rPr lang="de-DE" dirty="0" err="1">
                <a:effectLst/>
                <a:latin typeface="Arial" panose="020B0604020202020204" pitchFamily="34" charset="0"/>
              </a:rPr>
              <a:t>que</a:t>
            </a:r>
            <a:r>
              <a:rPr lang="de-DE" dirty="0">
                <a:effectLst/>
                <a:latin typeface="Arial" panose="020B0604020202020204" pitchFamily="34" charset="0"/>
              </a:rPr>
              <a:t> </a:t>
            </a:r>
            <a:r>
              <a:rPr lang="de-DE" dirty="0" err="1">
                <a:effectLst/>
                <a:latin typeface="Arial" panose="020B0604020202020204" pitchFamily="34" charset="0"/>
              </a:rPr>
              <a:t>pa</a:t>
            </a:r>
            <a:r>
              <a:rPr lang="de-DE" dirty="0">
                <a:effectLst/>
                <a:latin typeface="Arial" panose="020B0604020202020204" pitchFamily="34" charset="0"/>
              </a:rPr>
              <a:t> </a:t>
            </a:r>
            <a:r>
              <a:rPr lang="de-DE" dirty="0" err="1">
                <a:effectLst/>
                <a:latin typeface="Arial" panose="020B0604020202020204" pitchFamily="34" charset="0"/>
              </a:rPr>
              <a:t>verum</a:t>
            </a:r>
            <a:r>
              <a:rPr lang="de-DE" dirty="0">
                <a:effectLst/>
                <a:latin typeface="Arial" panose="020B0604020202020204" pitchFamily="34" charset="0"/>
              </a:rPr>
              <a:t> </a:t>
            </a:r>
            <a:r>
              <a:rPr lang="de-DE" dirty="0" err="1">
                <a:effectLst/>
                <a:latin typeface="Arial" panose="020B0604020202020204" pitchFamily="34" charset="0"/>
              </a:rPr>
              <a:t>facculpariat</a:t>
            </a:r>
            <a:r>
              <a:rPr lang="de-DE" dirty="0">
                <a:effectLst/>
                <a:latin typeface="Arial" panose="020B0604020202020204" pitchFamily="34" charset="0"/>
              </a:rPr>
              <a:t> </a:t>
            </a:r>
            <a:r>
              <a:rPr lang="de-DE" dirty="0" err="1">
                <a:effectLst/>
                <a:latin typeface="Arial" panose="020B0604020202020204" pitchFamily="34" charset="0"/>
              </a:rPr>
              <a:t>eosandentiis</a:t>
            </a:r>
            <a:r>
              <a:rPr lang="de-DE" dirty="0">
                <a:effectLst/>
                <a:latin typeface="Arial" panose="020B0604020202020204" pitchFamily="34" charset="0"/>
              </a:rPr>
              <a:t> </a:t>
            </a:r>
            <a:r>
              <a:rPr lang="de-DE" dirty="0" err="1">
                <a:effectLst/>
                <a:latin typeface="Arial" panose="020B0604020202020204" pitchFamily="34" charset="0"/>
              </a:rPr>
              <a:t>asped</a:t>
            </a:r>
            <a:r>
              <a:rPr lang="de-DE" dirty="0">
                <a:effectLst/>
                <a:latin typeface="Arial" panose="020B0604020202020204" pitchFamily="34" charset="0"/>
              </a:rPr>
              <a:t> </a:t>
            </a:r>
            <a:r>
              <a:rPr lang="de-DE" dirty="0" err="1">
                <a:effectLst/>
                <a:latin typeface="Arial" panose="020B0604020202020204" pitchFamily="34" charset="0"/>
              </a:rPr>
              <a:t>moditas</a:t>
            </a:r>
            <a:r>
              <a:rPr lang="de-DE" dirty="0">
                <a:effectLst/>
                <a:latin typeface="Arial" panose="020B0604020202020204" pitchFamily="34" charset="0"/>
              </a:rPr>
              <a:t>.</a:t>
            </a:r>
            <a:endParaRPr lang="en-US" dirty="0"/>
          </a:p>
        </p:txBody>
      </p:sp>
      <p:sp>
        <p:nvSpPr>
          <p:cNvPr id="4" name="Date Placeholder 3"/>
          <p:cNvSpPr>
            <a:spLocks noGrp="1"/>
          </p:cNvSpPr>
          <p:nvPr>
            <p:ph type="dt" sz="half" idx="10"/>
          </p:nvPr>
        </p:nvSpPr>
        <p:spPr/>
        <p:txBody>
          <a:bodyPr/>
          <a:lstStyle/>
          <a:p>
            <a:r>
              <a:rPr lang="de-DE"/>
              <a:t>Heer</a:t>
            </a:r>
          </a:p>
        </p:txBody>
      </p:sp>
      <p:sp>
        <p:nvSpPr>
          <p:cNvPr id="5" name="Footer Placeholder 4"/>
          <p:cNvSpPr>
            <a:spLocks noGrp="1"/>
          </p:cNvSpPr>
          <p:nvPr>
            <p:ph type="ftr" sz="quarter" idx="11"/>
          </p:nvPr>
        </p:nvSpPr>
        <p:spPr/>
        <p:txBody>
          <a:bodyPr/>
          <a:lstStyle/>
          <a:p>
            <a:r>
              <a:rPr lang="de-DE"/>
              <a:t>Titel</a:t>
            </a:r>
          </a:p>
        </p:txBody>
      </p:sp>
      <p:sp>
        <p:nvSpPr>
          <p:cNvPr id="6" name="Slide Number Placeholder 5"/>
          <p:cNvSpPr>
            <a:spLocks noGrp="1"/>
          </p:cNvSpPr>
          <p:nvPr>
            <p:ph type="sldNum" sz="quarter" idx="12"/>
          </p:nvPr>
        </p:nvSpPr>
        <p:spPr/>
        <p:txBody>
          <a:bodyPr/>
          <a:lstStyle/>
          <a:p>
            <a:fld id="{2C03746F-B42A-474D-94FA-02D6826DE614}" type="slidenum">
              <a:rPr lang="de-DE" smtClean="0"/>
              <a:t>‹#›</a:t>
            </a:fld>
            <a:endParaRPr lang="de-DE"/>
          </a:p>
        </p:txBody>
      </p:sp>
      <p:sp>
        <p:nvSpPr>
          <p:cNvPr id="13" name="Textplatzhalter 12">
            <a:extLst>
              <a:ext uri="{FF2B5EF4-FFF2-40B4-BE49-F238E27FC236}">
                <a16:creationId xmlns:a16="http://schemas.microsoft.com/office/drawing/2014/main" id="{1E3D6320-5680-ED48-A7F7-59F42C345DE6}"/>
              </a:ext>
            </a:extLst>
          </p:cNvPr>
          <p:cNvSpPr>
            <a:spLocks noGrp="1"/>
          </p:cNvSpPr>
          <p:nvPr>
            <p:ph type="body" sz="quarter" idx="13" hasCustomPrompt="1"/>
          </p:nvPr>
        </p:nvSpPr>
        <p:spPr>
          <a:xfrm>
            <a:off x="383117" y="1339849"/>
            <a:ext cx="4320000" cy="624000"/>
          </a:xfrm>
          <a:prstGeom prst="rect">
            <a:avLst/>
          </a:prstGeom>
        </p:spPr>
        <p:txBody>
          <a:bodyPr>
            <a:noAutofit/>
          </a:bodyPr>
          <a:lstStyle>
            <a:lvl1pPr marL="0" indent="0">
              <a:spcAft>
                <a:spcPts val="0"/>
              </a:spcAft>
              <a:buNone/>
              <a:defRPr sz="1800" b="1">
                <a:latin typeface="+mj-lt"/>
              </a:defRPr>
            </a:lvl1pPr>
          </a:lstStyle>
          <a:p>
            <a:r>
              <a:rPr lang="de-DE" dirty="0"/>
              <a:t>Untertitel</a:t>
            </a:r>
          </a:p>
        </p:txBody>
      </p:sp>
      <p:sp>
        <p:nvSpPr>
          <p:cNvPr id="22" name="Textplatzhalter 21">
            <a:extLst>
              <a:ext uri="{FF2B5EF4-FFF2-40B4-BE49-F238E27FC236}">
                <a16:creationId xmlns:a16="http://schemas.microsoft.com/office/drawing/2014/main" id="{5FFEAD8C-438F-2F42-A4FE-9072CD40D83C}"/>
              </a:ext>
            </a:extLst>
          </p:cNvPr>
          <p:cNvSpPr>
            <a:spLocks noGrp="1"/>
          </p:cNvSpPr>
          <p:nvPr>
            <p:ph type="body" sz="quarter" idx="15" hasCustomPrompt="1"/>
          </p:nvPr>
        </p:nvSpPr>
        <p:spPr>
          <a:xfrm>
            <a:off x="383119" y="0"/>
            <a:ext cx="11425767" cy="912000"/>
          </a:xfrm>
          <a:prstGeom prst="rect">
            <a:avLst/>
          </a:prstGeom>
        </p:spPr>
        <p:txBody>
          <a:bodyPr anchor="ctr" anchorCtr="0">
            <a:noAutofit/>
          </a:bodyPr>
          <a:lstStyle>
            <a:lvl1pPr marL="0" indent="0">
              <a:spcAft>
                <a:spcPts val="0"/>
              </a:spcAft>
              <a:buNone/>
              <a:defRPr sz="1800" b="1" cap="all" baseline="0">
                <a:solidFill>
                  <a:schemeClr val="bg1"/>
                </a:solidFill>
                <a:latin typeface="+mj-lt"/>
              </a:defRPr>
            </a:lvl1pPr>
          </a:lstStyle>
          <a:p>
            <a:r>
              <a:rPr lang="de-DE" dirty="0"/>
              <a:t>Überschrift – Platz für eine 2-zeilige </a:t>
            </a:r>
            <a:r>
              <a:rPr lang="de-DE" dirty="0" err="1"/>
              <a:t>überschrift</a:t>
            </a:r>
            <a:r>
              <a:rPr lang="de-DE" dirty="0"/>
              <a:t> in 15 Punkt </a:t>
            </a:r>
            <a:r>
              <a:rPr lang="de-DE" dirty="0" err="1"/>
              <a:t>Grösse</a:t>
            </a:r>
            <a:r>
              <a:rPr lang="de-DE" dirty="0"/>
              <a:t> oder eine 1-zeilge Überschrift in 23 Punkt</a:t>
            </a:r>
          </a:p>
        </p:txBody>
      </p:sp>
      <p:sp>
        <p:nvSpPr>
          <p:cNvPr id="24" name="Bildplatzhalter 23">
            <a:extLst>
              <a:ext uri="{FF2B5EF4-FFF2-40B4-BE49-F238E27FC236}">
                <a16:creationId xmlns:a16="http://schemas.microsoft.com/office/drawing/2014/main" id="{54B8BCF7-7F4A-0646-9ACF-FCAD3203EE1D}"/>
              </a:ext>
            </a:extLst>
          </p:cNvPr>
          <p:cNvSpPr>
            <a:spLocks noGrp="1"/>
          </p:cNvSpPr>
          <p:nvPr>
            <p:ph type="pic" sz="quarter" idx="16"/>
          </p:nvPr>
        </p:nvSpPr>
        <p:spPr>
          <a:xfrm>
            <a:off x="5088000" y="1339852"/>
            <a:ext cx="7104000" cy="4950883"/>
          </a:xfrm>
          <a:prstGeom prst="rect">
            <a:avLst/>
          </a:prstGeom>
          <a:solidFill>
            <a:schemeClr val="accent1"/>
          </a:solidFill>
        </p:spPr>
        <p:txBody>
          <a:bodyPr anchor="ctr" anchorCtr="0"/>
          <a:lstStyle>
            <a:lvl1pPr marL="0" indent="0" algn="ctr">
              <a:buNone/>
              <a:defRPr/>
            </a:lvl1pPr>
          </a:lstStyle>
          <a:p>
            <a:r>
              <a:rPr lang="de-DE"/>
              <a:t>Bild durch Klicken auf Symbol hinzufügen</a:t>
            </a:r>
            <a:endParaRPr lang="de-DE" dirty="0"/>
          </a:p>
        </p:txBody>
      </p:sp>
      <p:sp>
        <p:nvSpPr>
          <p:cNvPr id="9" name="Textplatzhalter 3">
            <a:extLst>
              <a:ext uri="{FF2B5EF4-FFF2-40B4-BE49-F238E27FC236}">
                <a16:creationId xmlns:a16="http://schemas.microsoft.com/office/drawing/2014/main" id="{EAE55519-0BEB-8E47-9C6C-92064AE8F643}"/>
              </a:ext>
            </a:extLst>
          </p:cNvPr>
          <p:cNvSpPr>
            <a:spLocks noGrp="1"/>
          </p:cNvSpPr>
          <p:nvPr>
            <p:ph type="body" sz="quarter" idx="17" hasCustomPrompt="1"/>
          </p:nvPr>
        </p:nvSpPr>
        <p:spPr>
          <a:xfrm>
            <a:off x="5039880" y="0"/>
            <a:ext cx="2112237" cy="231845"/>
          </a:xfrm>
          <a:prstGeom prst="rect">
            <a:avLst/>
          </a:prstGeom>
          <a:solidFill>
            <a:schemeClr val="tx2"/>
          </a:solidFill>
        </p:spPr>
        <p:txBody>
          <a:bodyPr lIns="0" tIns="0" rIns="0" bIns="0" anchor="ctr" anchorCtr="0">
            <a:normAutofit/>
          </a:bodyPr>
          <a:lstStyle>
            <a:lvl1pPr marL="0" indent="0" algn="ctr">
              <a:buFontTx/>
              <a:buNone/>
              <a:defRPr sz="900" b="1" cap="all" baseline="0">
                <a:solidFill>
                  <a:schemeClr val="bg1"/>
                </a:solidFill>
                <a:latin typeface="+mj-lt"/>
              </a:defRPr>
            </a:lvl1pPr>
          </a:lstStyle>
          <a:p>
            <a:r>
              <a:rPr lang="de-DE" dirty="0"/>
              <a:t>VS – Nur für den Dienstgebrauch</a:t>
            </a:r>
          </a:p>
        </p:txBody>
      </p:sp>
    </p:spTree>
    <p:extLst>
      <p:ext uri="{BB962C8B-B14F-4D97-AF65-F5344CB8AC3E}">
        <p14:creationId xmlns:p14="http://schemas.microsoft.com/office/powerpoint/2010/main" val="29849919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char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3117" y="1989668"/>
            <a:ext cx="8640000" cy="4320119"/>
          </a:xfrm>
          <a:prstGeom prst="rect">
            <a:avLst/>
          </a:prstGeom>
        </p:spPr>
        <p:txBody>
          <a:bodyPr>
            <a:noAutofit/>
          </a:bodyPr>
          <a:lstStyle>
            <a:lvl1pPr marL="0" indent="0">
              <a:buNone/>
              <a:defRPr lang="de-DE" smtClean="0">
                <a:effectLst/>
              </a:defRPr>
            </a:lvl1pPr>
          </a:lstStyle>
          <a:p>
            <a:r>
              <a:rPr lang="de-DE" dirty="0" err="1">
                <a:effectLst/>
                <a:latin typeface="Arial" panose="020B0604020202020204" pitchFamily="34" charset="0"/>
              </a:rPr>
              <a:t>Soloriosa</a:t>
            </a:r>
            <a:r>
              <a:rPr lang="de-DE" dirty="0">
                <a:effectLst/>
                <a:latin typeface="Arial" panose="020B0604020202020204" pitchFamily="34" charset="0"/>
              </a:rPr>
              <a:t> </a:t>
            </a:r>
            <a:r>
              <a:rPr lang="de-DE" dirty="0" err="1">
                <a:effectLst/>
                <a:latin typeface="Arial" panose="020B0604020202020204" pitchFamily="34" charset="0"/>
              </a:rPr>
              <a:t>dolecto</a:t>
            </a:r>
            <a:r>
              <a:rPr lang="de-DE" dirty="0">
                <a:effectLst/>
                <a:latin typeface="Arial" panose="020B0604020202020204" pitchFamily="34" charset="0"/>
              </a:rPr>
              <a:t> </a:t>
            </a:r>
            <a:r>
              <a:rPr lang="de-DE" dirty="0" err="1">
                <a:effectLst/>
                <a:latin typeface="Arial" panose="020B0604020202020204" pitchFamily="34" charset="0"/>
              </a:rPr>
              <a:t>blam</a:t>
            </a:r>
            <a:r>
              <a:rPr lang="de-DE" dirty="0">
                <a:effectLst/>
                <a:latin typeface="Arial" panose="020B0604020202020204" pitchFamily="34" charset="0"/>
              </a:rPr>
              <a:t> </a:t>
            </a:r>
            <a:r>
              <a:rPr lang="de-DE" dirty="0" err="1">
                <a:effectLst/>
                <a:latin typeface="Arial" panose="020B0604020202020204" pitchFamily="34" charset="0"/>
              </a:rPr>
              <a:t>ium</a:t>
            </a:r>
            <a:r>
              <a:rPr lang="de-DE" dirty="0">
                <a:effectLst/>
                <a:latin typeface="Arial" panose="020B0604020202020204" pitchFamily="34" charset="0"/>
              </a:rPr>
              <a:t> </a:t>
            </a:r>
            <a:r>
              <a:rPr lang="de-DE" dirty="0" err="1">
                <a:effectLst/>
                <a:latin typeface="Arial" panose="020B0604020202020204" pitchFamily="34" charset="0"/>
              </a:rPr>
              <a:t>as</a:t>
            </a:r>
            <a:r>
              <a:rPr lang="de-DE" dirty="0">
                <a:effectLst/>
                <a:latin typeface="Arial" panose="020B0604020202020204" pitchFamily="34" charset="0"/>
              </a:rPr>
              <a:t> </a:t>
            </a:r>
            <a:r>
              <a:rPr lang="de-DE" dirty="0" err="1">
                <a:effectLst/>
                <a:latin typeface="Arial" panose="020B0604020202020204" pitchFamily="34" charset="0"/>
              </a:rPr>
              <a:t>ut</a:t>
            </a:r>
            <a:r>
              <a:rPr lang="de-DE" dirty="0">
                <a:effectLst/>
                <a:latin typeface="Arial" panose="020B0604020202020204" pitchFamily="34" charset="0"/>
              </a:rPr>
              <a:t> </a:t>
            </a:r>
            <a:r>
              <a:rPr lang="de-DE" dirty="0" err="1">
                <a:effectLst/>
                <a:latin typeface="Arial" panose="020B0604020202020204" pitchFamily="34" charset="0"/>
              </a:rPr>
              <a:t>estecea</a:t>
            </a:r>
            <a:r>
              <a:rPr lang="de-DE" dirty="0">
                <a:effectLst/>
                <a:latin typeface="Arial" panose="020B0604020202020204" pitchFamily="34" charset="0"/>
              </a:rPr>
              <a:t> </a:t>
            </a:r>
            <a:r>
              <a:rPr lang="de-DE" dirty="0" err="1">
                <a:effectLst/>
                <a:latin typeface="Arial" panose="020B0604020202020204" pitchFamily="34" charset="0"/>
              </a:rPr>
              <a:t>ribus</a:t>
            </a:r>
            <a:r>
              <a:rPr lang="de-DE" dirty="0">
                <a:effectLst/>
                <a:latin typeface="Arial" panose="020B0604020202020204" pitchFamily="34" charset="0"/>
              </a:rPr>
              <a:t>, </a:t>
            </a:r>
            <a:r>
              <a:rPr lang="de-DE" dirty="0" err="1">
                <a:effectLst/>
                <a:latin typeface="Arial" panose="020B0604020202020204" pitchFamily="34" charset="0"/>
              </a:rPr>
              <a:t>quidia</a:t>
            </a:r>
            <a:r>
              <a:rPr lang="de-DE" dirty="0">
                <a:effectLst/>
                <a:latin typeface="Arial" panose="020B0604020202020204" pitchFamily="34" charset="0"/>
              </a:rPr>
              <a:t> quas </a:t>
            </a:r>
            <a:r>
              <a:rPr lang="de-DE" dirty="0" err="1">
                <a:effectLst/>
                <a:latin typeface="Arial" panose="020B0604020202020204" pitchFamily="34" charset="0"/>
              </a:rPr>
              <a:t>volum</a:t>
            </a:r>
            <a:r>
              <a:rPr lang="de-DE" dirty="0">
                <a:effectLst/>
                <a:latin typeface="Arial" panose="020B0604020202020204" pitchFamily="34" charset="0"/>
              </a:rPr>
              <a:t> </a:t>
            </a:r>
            <a:r>
              <a:rPr lang="de-DE" dirty="0" err="1">
                <a:effectLst/>
                <a:latin typeface="Arial" panose="020B0604020202020204" pitchFamily="34" charset="0"/>
              </a:rPr>
              <a:t>recturero</a:t>
            </a:r>
            <a:r>
              <a:rPr lang="de-DE" dirty="0">
                <a:effectLst/>
                <a:latin typeface="Arial" panose="020B0604020202020204" pitchFamily="34" charset="0"/>
              </a:rPr>
              <a:t> </a:t>
            </a:r>
            <a:r>
              <a:rPr lang="de-DE" dirty="0" err="1">
                <a:effectLst/>
                <a:latin typeface="Arial" panose="020B0604020202020204" pitchFamily="34" charset="0"/>
              </a:rPr>
              <a:t>volorum</a:t>
            </a:r>
            <a:r>
              <a:rPr lang="de-DE" dirty="0">
                <a:effectLst/>
                <a:latin typeface="Arial" panose="020B0604020202020204" pitchFamily="34" charset="0"/>
              </a:rPr>
              <a:t> </a:t>
            </a:r>
            <a:r>
              <a:rPr lang="de-DE" dirty="0" err="1">
                <a:effectLst/>
                <a:latin typeface="Arial" panose="020B0604020202020204" pitchFamily="34" charset="0"/>
              </a:rPr>
              <a:t>volum</a:t>
            </a:r>
            <a:r>
              <a:rPr lang="de-DE" dirty="0">
                <a:effectLst/>
                <a:latin typeface="Arial" panose="020B0604020202020204" pitchFamily="34" charset="0"/>
              </a:rPr>
              <a:t>, cum si </a:t>
            </a:r>
            <a:r>
              <a:rPr lang="de-DE" dirty="0" err="1">
                <a:effectLst/>
                <a:latin typeface="Arial" panose="020B0604020202020204" pitchFamily="34" charset="0"/>
              </a:rPr>
              <a:t>cuptur</a:t>
            </a:r>
            <a:r>
              <a:rPr lang="de-DE" dirty="0">
                <a:effectLst/>
                <a:latin typeface="Arial" panose="020B0604020202020204" pitchFamily="34" charset="0"/>
              </a:rPr>
              <a:t>, </a:t>
            </a:r>
            <a:r>
              <a:rPr lang="de-DE" dirty="0" err="1">
                <a:effectLst/>
                <a:latin typeface="Arial" panose="020B0604020202020204" pitchFamily="34" charset="0"/>
              </a:rPr>
              <a:t>que</a:t>
            </a:r>
            <a:r>
              <a:rPr lang="de-DE" dirty="0">
                <a:effectLst/>
                <a:latin typeface="Arial" panose="020B0604020202020204" pitchFamily="34" charset="0"/>
              </a:rPr>
              <a:t> </a:t>
            </a:r>
            <a:r>
              <a:rPr lang="de-DE" dirty="0" err="1">
                <a:effectLst/>
                <a:latin typeface="Arial" panose="020B0604020202020204" pitchFamily="34" charset="0"/>
              </a:rPr>
              <a:t>eum</a:t>
            </a:r>
            <a:r>
              <a:rPr lang="de-DE" dirty="0">
                <a:effectLst/>
                <a:latin typeface="Arial" panose="020B0604020202020204" pitchFamily="34" charset="0"/>
              </a:rPr>
              <a:t> et </a:t>
            </a:r>
            <a:r>
              <a:rPr lang="de-DE" dirty="0" err="1">
                <a:effectLst/>
                <a:latin typeface="Arial" panose="020B0604020202020204" pitchFamily="34" charset="0"/>
              </a:rPr>
              <a:t>qui</a:t>
            </a:r>
            <a:r>
              <a:rPr lang="de-DE" dirty="0">
                <a:effectLst/>
                <a:latin typeface="Arial" panose="020B0604020202020204" pitchFamily="34" charset="0"/>
              </a:rPr>
              <a:t> </a:t>
            </a:r>
            <a:r>
              <a:rPr lang="de-DE" dirty="0" err="1">
                <a:effectLst/>
                <a:latin typeface="Arial" panose="020B0604020202020204" pitchFamily="34" charset="0"/>
              </a:rPr>
              <a:t>que</a:t>
            </a:r>
            <a:r>
              <a:rPr lang="de-DE" dirty="0">
                <a:effectLst/>
                <a:latin typeface="Arial" panose="020B0604020202020204" pitchFamily="34" charset="0"/>
              </a:rPr>
              <a:t> </a:t>
            </a:r>
            <a:r>
              <a:rPr lang="de-DE" dirty="0" err="1">
                <a:effectLst/>
                <a:latin typeface="Arial" panose="020B0604020202020204" pitchFamily="34" charset="0"/>
              </a:rPr>
              <a:t>pa</a:t>
            </a:r>
            <a:r>
              <a:rPr lang="de-DE" dirty="0">
                <a:effectLst/>
                <a:latin typeface="Arial" panose="020B0604020202020204" pitchFamily="34" charset="0"/>
              </a:rPr>
              <a:t> </a:t>
            </a:r>
            <a:r>
              <a:rPr lang="de-DE" dirty="0" err="1">
                <a:effectLst/>
                <a:latin typeface="Arial" panose="020B0604020202020204" pitchFamily="34" charset="0"/>
              </a:rPr>
              <a:t>verum</a:t>
            </a:r>
            <a:r>
              <a:rPr lang="de-DE" dirty="0">
                <a:effectLst/>
                <a:latin typeface="Arial" panose="020B0604020202020204" pitchFamily="34" charset="0"/>
              </a:rPr>
              <a:t> </a:t>
            </a:r>
            <a:r>
              <a:rPr lang="de-DE" dirty="0" err="1">
                <a:effectLst/>
                <a:latin typeface="Arial" panose="020B0604020202020204" pitchFamily="34" charset="0"/>
              </a:rPr>
              <a:t>facculpariat</a:t>
            </a:r>
            <a:r>
              <a:rPr lang="de-DE" dirty="0">
                <a:effectLst/>
                <a:latin typeface="Arial" panose="020B0604020202020204" pitchFamily="34" charset="0"/>
              </a:rPr>
              <a:t> </a:t>
            </a:r>
            <a:r>
              <a:rPr lang="de-DE" dirty="0" err="1">
                <a:effectLst/>
                <a:latin typeface="Arial" panose="020B0604020202020204" pitchFamily="34" charset="0"/>
              </a:rPr>
              <a:t>eosandentiis</a:t>
            </a:r>
            <a:r>
              <a:rPr lang="de-DE" dirty="0">
                <a:effectLst/>
                <a:latin typeface="Arial" panose="020B0604020202020204" pitchFamily="34" charset="0"/>
              </a:rPr>
              <a:t> </a:t>
            </a:r>
            <a:r>
              <a:rPr lang="de-DE" dirty="0" err="1">
                <a:effectLst/>
                <a:latin typeface="Arial" panose="020B0604020202020204" pitchFamily="34" charset="0"/>
              </a:rPr>
              <a:t>asped</a:t>
            </a:r>
            <a:r>
              <a:rPr lang="de-DE" dirty="0">
                <a:effectLst/>
                <a:latin typeface="Arial" panose="020B0604020202020204" pitchFamily="34" charset="0"/>
              </a:rPr>
              <a:t> </a:t>
            </a:r>
            <a:r>
              <a:rPr lang="de-DE" dirty="0" err="1">
                <a:effectLst/>
                <a:latin typeface="Arial" panose="020B0604020202020204" pitchFamily="34" charset="0"/>
              </a:rPr>
              <a:t>moditas</a:t>
            </a:r>
            <a:r>
              <a:rPr lang="de-DE" dirty="0">
                <a:effectLst/>
                <a:latin typeface="Arial" panose="020B0604020202020204" pitchFamily="34" charset="0"/>
              </a:rPr>
              <a:t>.</a:t>
            </a:r>
            <a:endParaRPr lang="en-US" dirty="0"/>
          </a:p>
        </p:txBody>
      </p:sp>
      <p:sp>
        <p:nvSpPr>
          <p:cNvPr id="4" name="Date Placeholder 3"/>
          <p:cNvSpPr>
            <a:spLocks noGrp="1"/>
          </p:cNvSpPr>
          <p:nvPr>
            <p:ph type="dt" sz="half" idx="10"/>
          </p:nvPr>
        </p:nvSpPr>
        <p:spPr/>
        <p:txBody>
          <a:bodyPr/>
          <a:lstStyle/>
          <a:p>
            <a:r>
              <a:rPr lang="de-DE"/>
              <a:t>Heer</a:t>
            </a:r>
          </a:p>
        </p:txBody>
      </p:sp>
      <p:sp>
        <p:nvSpPr>
          <p:cNvPr id="5" name="Footer Placeholder 4"/>
          <p:cNvSpPr>
            <a:spLocks noGrp="1"/>
          </p:cNvSpPr>
          <p:nvPr>
            <p:ph type="ftr" sz="quarter" idx="11"/>
          </p:nvPr>
        </p:nvSpPr>
        <p:spPr/>
        <p:txBody>
          <a:bodyPr/>
          <a:lstStyle/>
          <a:p>
            <a:r>
              <a:rPr lang="de-DE"/>
              <a:t>Titel</a:t>
            </a:r>
          </a:p>
        </p:txBody>
      </p:sp>
      <p:sp>
        <p:nvSpPr>
          <p:cNvPr id="6" name="Slide Number Placeholder 5"/>
          <p:cNvSpPr>
            <a:spLocks noGrp="1"/>
          </p:cNvSpPr>
          <p:nvPr>
            <p:ph type="sldNum" sz="quarter" idx="12"/>
          </p:nvPr>
        </p:nvSpPr>
        <p:spPr/>
        <p:txBody>
          <a:bodyPr/>
          <a:lstStyle/>
          <a:p>
            <a:fld id="{2C03746F-B42A-474D-94FA-02D6826DE614}" type="slidenum">
              <a:rPr lang="de-DE" smtClean="0"/>
              <a:t>‹#›</a:t>
            </a:fld>
            <a:endParaRPr lang="de-DE"/>
          </a:p>
        </p:txBody>
      </p:sp>
      <p:sp>
        <p:nvSpPr>
          <p:cNvPr id="13" name="Textplatzhalter 12">
            <a:extLst>
              <a:ext uri="{FF2B5EF4-FFF2-40B4-BE49-F238E27FC236}">
                <a16:creationId xmlns:a16="http://schemas.microsoft.com/office/drawing/2014/main" id="{1E3D6320-5680-ED48-A7F7-59F42C345DE6}"/>
              </a:ext>
            </a:extLst>
          </p:cNvPr>
          <p:cNvSpPr>
            <a:spLocks noGrp="1"/>
          </p:cNvSpPr>
          <p:nvPr>
            <p:ph type="body" sz="quarter" idx="13" hasCustomPrompt="1"/>
          </p:nvPr>
        </p:nvSpPr>
        <p:spPr>
          <a:xfrm>
            <a:off x="383117" y="1339849"/>
            <a:ext cx="8640000" cy="624000"/>
          </a:xfrm>
          <a:prstGeom prst="rect">
            <a:avLst/>
          </a:prstGeom>
        </p:spPr>
        <p:txBody>
          <a:bodyPr>
            <a:noAutofit/>
          </a:bodyPr>
          <a:lstStyle>
            <a:lvl1pPr marL="0" indent="0">
              <a:spcAft>
                <a:spcPts val="0"/>
              </a:spcAft>
              <a:buNone/>
              <a:defRPr sz="1800" b="1">
                <a:latin typeface="+mj-lt"/>
              </a:defRPr>
            </a:lvl1pPr>
          </a:lstStyle>
          <a:p>
            <a:r>
              <a:rPr lang="de-DE" dirty="0"/>
              <a:t>Untertitel</a:t>
            </a:r>
          </a:p>
        </p:txBody>
      </p:sp>
      <p:sp>
        <p:nvSpPr>
          <p:cNvPr id="22" name="Textplatzhalter 21">
            <a:extLst>
              <a:ext uri="{FF2B5EF4-FFF2-40B4-BE49-F238E27FC236}">
                <a16:creationId xmlns:a16="http://schemas.microsoft.com/office/drawing/2014/main" id="{5FFEAD8C-438F-2F42-A4FE-9072CD40D83C}"/>
              </a:ext>
            </a:extLst>
          </p:cNvPr>
          <p:cNvSpPr>
            <a:spLocks noGrp="1"/>
          </p:cNvSpPr>
          <p:nvPr>
            <p:ph type="body" sz="quarter" idx="15" hasCustomPrompt="1"/>
          </p:nvPr>
        </p:nvSpPr>
        <p:spPr>
          <a:xfrm>
            <a:off x="383119" y="0"/>
            <a:ext cx="11425767" cy="912000"/>
          </a:xfrm>
          <a:prstGeom prst="rect">
            <a:avLst/>
          </a:prstGeom>
        </p:spPr>
        <p:txBody>
          <a:bodyPr anchor="ctr" anchorCtr="0">
            <a:noAutofit/>
          </a:bodyPr>
          <a:lstStyle>
            <a:lvl1pPr marL="0" indent="0" algn="l">
              <a:spcAft>
                <a:spcPts val="0"/>
              </a:spcAft>
              <a:buNone/>
              <a:defRPr sz="1800" b="1" cap="all" baseline="0">
                <a:solidFill>
                  <a:schemeClr val="bg1"/>
                </a:solidFill>
                <a:latin typeface="+mj-lt"/>
              </a:defRPr>
            </a:lvl1pPr>
          </a:lstStyle>
          <a:p>
            <a:r>
              <a:rPr lang="de-DE" dirty="0"/>
              <a:t>Überschrift – Platz für eine 2-zeilige </a:t>
            </a:r>
            <a:r>
              <a:rPr lang="de-DE" dirty="0" err="1"/>
              <a:t>überschrift</a:t>
            </a:r>
            <a:r>
              <a:rPr lang="de-DE" dirty="0"/>
              <a:t> in 15 Punkt </a:t>
            </a:r>
            <a:r>
              <a:rPr lang="de-DE" dirty="0" err="1"/>
              <a:t>Grösse</a:t>
            </a:r>
            <a:r>
              <a:rPr lang="de-DE" dirty="0"/>
              <a:t> oder eine 1-zeilge Überschrift in 23 Punkt</a:t>
            </a:r>
          </a:p>
        </p:txBody>
      </p:sp>
      <p:sp>
        <p:nvSpPr>
          <p:cNvPr id="8" name="Textplatzhalter 3">
            <a:extLst>
              <a:ext uri="{FF2B5EF4-FFF2-40B4-BE49-F238E27FC236}">
                <a16:creationId xmlns:a16="http://schemas.microsoft.com/office/drawing/2014/main" id="{EAE55519-0BEB-8E47-9C6C-92064AE8F643}"/>
              </a:ext>
            </a:extLst>
          </p:cNvPr>
          <p:cNvSpPr>
            <a:spLocks noGrp="1"/>
          </p:cNvSpPr>
          <p:nvPr>
            <p:ph type="body" sz="quarter" idx="16" hasCustomPrompt="1"/>
          </p:nvPr>
        </p:nvSpPr>
        <p:spPr>
          <a:xfrm>
            <a:off x="5039880" y="0"/>
            <a:ext cx="2112237" cy="231845"/>
          </a:xfrm>
          <a:prstGeom prst="rect">
            <a:avLst/>
          </a:prstGeom>
          <a:solidFill>
            <a:schemeClr val="tx2"/>
          </a:solidFill>
        </p:spPr>
        <p:txBody>
          <a:bodyPr lIns="0" tIns="0" rIns="0" bIns="0" anchor="ctr" anchorCtr="0">
            <a:normAutofit/>
          </a:bodyPr>
          <a:lstStyle>
            <a:lvl1pPr marL="0" indent="0" algn="ctr">
              <a:buFontTx/>
              <a:buNone/>
              <a:defRPr sz="900" b="1" cap="all" baseline="0">
                <a:solidFill>
                  <a:schemeClr val="bg1"/>
                </a:solidFill>
                <a:latin typeface="+mj-lt"/>
              </a:defRPr>
            </a:lvl1pPr>
          </a:lstStyle>
          <a:p>
            <a:r>
              <a:rPr lang="de-DE" dirty="0"/>
              <a:t>VS – Nur für den Dienstgebrauch</a:t>
            </a:r>
          </a:p>
        </p:txBody>
      </p:sp>
    </p:spTree>
    <p:extLst>
      <p:ext uri="{BB962C8B-B14F-4D97-AF65-F5344CB8AC3E}">
        <p14:creationId xmlns:p14="http://schemas.microsoft.com/office/powerpoint/2010/main" val="12438184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ufzählungschar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3117" y="1989668"/>
            <a:ext cx="8640000" cy="4320118"/>
          </a:xfrm>
          <a:prstGeom prst="rect">
            <a:avLst/>
          </a:prstGeom>
        </p:spPr>
        <p:txBody>
          <a:bodyPr>
            <a:noAutofit/>
          </a:bodyPr>
          <a:lstStyle>
            <a:lvl1pPr marL="129600" indent="-129600">
              <a:buFont typeface="Wingdings" pitchFamily="2" charset="2"/>
              <a:buChar char="§"/>
              <a:defRPr lang="de-DE" smtClean="0">
                <a:effectLst/>
              </a:defRPr>
            </a:lvl1pPr>
          </a:lstStyle>
          <a:p>
            <a:r>
              <a:rPr lang="de-DE" dirty="0" err="1">
                <a:effectLst/>
                <a:latin typeface="Arial" panose="020B0604020202020204" pitchFamily="34" charset="0"/>
              </a:rPr>
              <a:t>Soloriosa</a:t>
            </a:r>
            <a:r>
              <a:rPr lang="de-DE" dirty="0">
                <a:effectLst/>
                <a:latin typeface="Arial" panose="020B0604020202020204" pitchFamily="34" charset="0"/>
              </a:rPr>
              <a:t> </a:t>
            </a:r>
            <a:r>
              <a:rPr lang="de-DE" dirty="0" err="1">
                <a:effectLst/>
                <a:latin typeface="Arial" panose="020B0604020202020204" pitchFamily="34" charset="0"/>
              </a:rPr>
              <a:t>dolecto</a:t>
            </a:r>
            <a:r>
              <a:rPr lang="de-DE" dirty="0">
                <a:effectLst/>
                <a:latin typeface="Arial" panose="020B0604020202020204" pitchFamily="34" charset="0"/>
              </a:rPr>
              <a:t> </a:t>
            </a:r>
            <a:r>
              <a:rPr lang="de-DE" dirty="0" err="1">
                <a:effectLst/>
                <a:latin typeface="Arial" panose="020B0604020202020204" pitchFamily="34" charset="0"/>
              </a:rPr>
              <a:t>blam</a:t>
            </a:r>
            <a:r>
              <a:rPr lang="de-DE" dirty="0">
                <a:effectLst/>
                <a:latin typeface="Arial" panose="020B0604020202020204" pitchFamily="34" charset="0"/>
              </a:rPr>
              <a:t> </a:t>
            </a:r>
            <a:r>
              <a:rPr lang="de-DE" dirty="0" err="1">
                <a:effectLst/>
                <a:latin typeface="Arial" panose="020B0604020202020204" pitchFamily="34" charset="0"/>
              </a:rPr>
              <a:t>ium</a:t>
            </a:r>
            <a:r>
              <a:rPr lang="de-DE" dirty="0">
                <a:effectLst/>
                <a:latin typeface="Arial" panose="020B0604020202020204" pitchFamily="34" charset="0"/>
              </a:rPr>
              <a:t> </a:t>
            </a:r>
            <a:r>
              <a:rPr lang="de-DE" dirty="0" err="1">
                <a:effectLst/>
                <a:latin typeface="Arial" panose="020B0604020202020204" pitchFamily="34" charset="0"/>
              </a:rPr>
              <a:t>as</a:t>
            </a:r>
            <a:r>
              <a:rPr lang="de-DE" dirty="0">
                <a:effectLst/>
                <a:latin typeface="Arial" panose="020B0604020202020204" pitchFamily="34" charset="0"/>
              </a:rPr>
              <a:t> </a:t>
            </a:r>
            <a:r>
              <a:rPr lang="de-DE" dirty="0" err="1">
                <a:effectLst/>
                <a:latin typeface="Arial" panose="020B0604020202020204" pitchFamily="34" charset="0"/>
              </a:rPr>
              <a:t>ut</a:t>
            </a:r>
            <a:r>
              <a:rPr lang="de-DE" dirty="0">
                <a:effectLst/>
                <a:latin typeface="Arial" panose="020B0604020202020204" pitchFamily="34" charset="0"/>
              </a:rPr>
              <a:t> </a:t>
            </a:r>
            <a:r>
              <a:rPr lang="de-DE" dirty="0" err="1">
                <a:effectLst/>
                <a:latin typeface="Arial" panose="020B0604020202020204" pitchFamily="34" charset="0"/>
              </a:rPr>
              <a:t>estecea</a:t>
            </a:r>
            <a:r>
              <a:rPr lang="de-DE" dirty="0">
                <a:effectLst/>
                <a:latin typeface="Arial" panose="020B0604020202020204" pitchFamily="34" charset="0"/>
              </a:rPr>
              <a:t> </a:t>
            </a:r>
            <a:r>
              <a:rPr lang="de-DE" dirty="0" err="1">
                <a:effectLst/>
                <a:latin typeface="Arial" panose="020B0604020202020204" pitchFamily="34" charset="0"/>
              </a:rPr>
              <a:t>ribus</a:t>
            </a:r>
            <a:r>
              <a:rPr lang="de-DE" dirty="0">
                <a:effectLst/>
                <a:latin typeface="Arial" panose="020B0604020202020204" pitchFamily="34" charset="0"/>
              </a:rPr>
              <a:t>, </a:t>
            </a:r>
            <a:r>
              <a:rPr lang="de-DE" dirty="0" err="1">
                <a:effectLst/>
                <a:latin typeface="Arial" panose="020B0604020202020204" pitchFamily="34" charset="0"/>
              </a:rPr>
              <a:t>quidia</a:t>
            </a:r>
            <a:r>
              <a:rPr lang="de-DE" dirty="0">
                <a:effectLst/>
                <a:latin typeface="Arial" panose="020B0604020202020204" pitchFamily="34" charset="0"/>
              </a:rPr>
              <a:t> quas </a:t>
            </a:r>
            <a:r>
              <a:rPr lang="de-DE" dirty="0" err="1">
                <a:effectLst/>
                <a:latin typeface="Arial" panose="020B0604020202020204" pitchFamily="34" charset="0"/>
              </a:rPr>
              <a:t>volum</a:t>
            </a:r>
            <a:r>
              <a:rPr lang="de-DE" dirty="0">
                <a:effectLst/>
                <a:latin typeface="Arial" panose="020B0604020202020204" pitchFamily="34" charset="0"/>
              </a:rPr>
              <a:t> </a:t>
            </a:r>
            <a:r>
              <a:rPr lang="de-DE" dirty="0" err="1">
                <a:effectLst/>
                <a:latin typeface="Arial" panose="020B0604020202020204" pitchFamily="34" charset="0"/>
              </a:rPr>
              <a:t>recturero</a:t>
            </a:r>
            <a:r>
              <a:rPr lang="de-DE" dirty="0">
                <a:effectLst/>
                <a:latin typeface="Arial" panose="020B0604020202020204" pitchFamily="34" charset="0"/>
              </a:rPr>
              <a:t> </a:t>
            </a:r>
            <a:r>
              <a:rPr lang="de-DE" dirty="0" err="1">
                <a:effectLst/>
                <a:latin typeface="Arial" panose="020B0604020202020204" pitchFamily="34" charset="0"/>
              </a:rPr>
              <a:t>volorum</a:t>
            </a:r>
            <a:r>
              <a:rPr lang="de-DE" dirty="0">
                <a:effectLst/>
                <a:latin typeface="Arial" panose="020B0604020202020204" pitchFamily="34" charset="0"/>
              </a:rPr>
              <a:t> </a:t>
            </a:r>
            <a:r>
              <a:rPr lang="de-DE" dirty="0" err="1">
                <a:effectLst/>
                <a:latin typeface="Arial" panose="020B0604020202020204" pitchFamily="34" charset="0"/>
              </a:rPr>
              <a:t>volum</a:t>
            </a:r>
            <a:r>
              <a:rPr lang="de-DE" dirty="0">
                <a:effectLst/>
                <a:latin typeface="Arial" panose="020B0604020202020204" pitchFamily="34" charset="0"/>
              </a:rPr>
              <a:t>, cum si </a:t>
            </a:r>
            <a:r>
              <a:rPr lang="de-DE" dirty="0" err="1">
                <a:effectLst/>
                <a:latin typeface="Arial" panose="020B0604020202020204" pitchFamily="34" charset="0"/>
              </a:rPr>
              <a:t>cuptur</a:t>
            </a:r>
            <a:r>
              <a:rPr lang="de-DE" dirty="0">
                <a:effectLst/>
                <a:latin typeface="Arial" panose="020B0604020202020204" pitchFamily="34" charset="0"/>
              </a:rPr>
              <a:t>, </a:t>
            </a:r>
            <a:r>
              <a:rPr lang="de-DE" dirty="0" err="1">
                <a:effectLst/>
                <a:latin typeface="Arial" panose="020B0604020202020204" pitchFamily="34" charset="0"/>
              </a:rPr>
              <a:t>que</a:t>
            </a:r>
            <a:r>
              <a:rPr lang="de-DE" dirty="0">
                <a:effectLst/>
                <a:latin typeface="Arial" panose="020B0604020202020204" pitchFamily="34" charset="0"/>
              </a:rPr>
              <a:t> </a:t>
            </a:r>
            <a:r>
              <a:rPr lang="de-DE" dirty="0" err="1">
                <a:effectLst/>
                <a:latin typeface="Arial" panose="020B0604020202020204" pitchFamily="34" charset="0"/>
              </a:rPr>
              <a:t>eum</a:t>
            </a:r>
            <a:r>
              <a:rPr lang="de-DE" dirty="0">
                <a:effectLst/>
                <a:latin typeface="Arial" panose="020B0604020202020204" pitchFamily="34" charset="0"/>
              </a:rPr>
              <a:t> et </a:t>
            </a:r>
            <a:r>
              <a:rPr lang="de-DE" dirty="0" err="1">
                <a:effectLst/>
                <a:latin typeface="Arial" panose="020B0604020202020204" pitchFamily="34" charset="0"/>
              </a:rPr>
              <a:t>qui</a:t>
            </a:r>
            <a:r>
              <a:rPr lang="de-DE" dirty="0">
                <a:effectLst/>
                <a:latin typeface="Arial" panose="020B0604020202020204" pitchFamily="34" charset="0"/>
              </a:rPr>
              <a:t> </a:t>
            </a:r>
            <a:r>
              <a:rPr lang="de-DE" dirty="0" err="1">
                <a:effectLst/>
                <a:latin typeface="Arial" panose="020B0604020202020204" pitchFamily="34" charset="0"/>
              </a:rPr>
              <a:t>que</a:t>
            </a:r>
            <a:r>
              <a:rPr lang="de-DE" dirty="0">
                <a:effectLst/>
                <a:latin typeface="Arial" panose="020B0604020202020204" pitchFamily="34" charset="0"/>
              </a:rPr>
              <a:t> </a:t>
            </a:r>
            <a:r>
              <a:rPr lang="de-DE" dirty="0" err="1">
                <a:effectLst/>
                <a:latin typeface="Arial" panose="020B0604020202020204" pitchFamily="34" charset="0"/>
              </a:rPr>
              <a:t>pa</a:t>
            </a:r>
            <a:r>
              <a:rPr lang="de-DE" dirty="0">
                <a:effectLst/>
                <a:latin typeface="Arial" panose="020B0604020202020204" pitchFamily="34" charset="0"/>
              </a:rPr>
              <a:t> </a:t>
            </a:r>
            <a:r>
              <a:rPr lang="de-DE" dirty="0" err="1">
                <a:effectLst/>
                <a:latin typeface="Arial" panose="020B0604020202020204" pitchFamily="34" charset="0"/>
              </a:rPr>
              <a:t>verum</a:t>
            </a:r>
            <a:r>
              <a:rPr lang="de-DE" dirty="0">
                <a:effectLst/>
                <a:latin typeface="Arial" panose="020B0604020202020204" pitchFamily="34" charset="0"/>
              </a:rPr>
              <a:t> </a:t>
            </a:r>
            <a:r>
              <a:rPr lang="de-DE" dirty="0" err="1">
                <a:effectLst/>
                <a:latin typeface="Arial" panose="020B0604020202020204" pitchFamily="34" charset="0"/>
              </a:rPr>
              <a:t>facculpariat</a:t>
            </a:r>
            <a:r>
              <a:rPr lang="de-DE" dirty="0">
                <a:effectLst/>
                <a:latin typeface="Arial" panose="020B0604020202020204" pitchFamily="34" charset="0"/>
              </a:rPr>
              <a:t> </a:t>
            </a:r>
            <a:r>
              <a:rPr lang="de-DE" dirty="0" err="1">
                <a:effectLst/>
                <a:latin typeface="Arial" panose="020B0604020202020204" pitchFamily="34" charset="0"/>
              </a:rPr>
              <a:t>eosandentiis</a:t>
            </a:r>
            <a:r>
              <a:rPr lang="de-DE" dirty="0">
                <a:effectLst/>
                <a:latin typeface="Arial" panose="020B0604020202020204" pitchFamily="34" charset="0"/>
              </a:rPr>
              <a:t> </a:t>
            </a:r>
            <a:r>
              <a:rPr lang="de-DE" dirty="0" err="1">
                <a:effectLst/>
                <a:latin typeface="Arial" panose="020B0604020202020204" pitchFamily="34" charset="0"/>
              </a:rPr>
              <a:t>asped</a:t>
            </a:r>
            <a:r>
              <a:rPr lang="de-DE" dirty="0">
                <a:effectLst/>
                <a:latin typeface="Arial" panose="020B0604020202020204" pitchFamily="34" charset="0"/>
              </a:rPr>
              <a:t> </a:t>
            </a:r>
            <a:r>
              <a:rPr lang="de-DE" dirty="0" err="1">
                <a:effectLst/>
                <a:latin typeface="Arial" panose="020B0604020202020204" pitchFamily="34" charset="0"/>
              </a:rPr>
              <a:t>moditas</a:t>
            </a:r>
            <a:r>
              <a:rPr lang="de-DE" dirty="0">
                <a:effectLst/>
                <a:latin typeface="Arial" panose="020B0604020202020204" pitchFamily="34" charset="0"/>
              </a:rPr>
              <a:t>.</a:t>
            </a:r>
            <a:endParaRPr lang="en-US" dirty="0"/>
          </a:p>
        </p:txBody>
      </p:sp>
      <p:sp>
        <p:nvSpPr>
          <p:cNvPr id="4" name="Date Placeholder 3"/>
          <p:cNvSpPr>
            <a:spLocks noGrp="1"/>
          </p:cNvSpPr>
          <p:nvPr>
            <p:ph type="dt" sz="half" idx="10"/>
          </p:nvPr>
        </p:nvSpPr>
        <p:spPr/>
        <p:txBody>
          <a:bodyPr/>
          <a:lstStyle/>
          <a:p>
            <a:r>
              <a:rPr lang="de-DE"/>
              <a:t>Heer</a:t>
            </a:r>
          </a:p>
        </p:txBody>
      </p:sp>
      <p:sp>
        <p:nvSpPr>
          <p:cNvPr id="5" name="Footer Placeholder 4"/>
          <p:cNvSpPr>
            <a:spLocks noGrp="1"/>
          </p:cNvSpPr>
          <p:nvPr>
            <p:ph type="ftr" sz="quarter" idx="11"/>
          </p:nvPr>
        </p:nvSpPr>
        <p:spPr/>
        <p:txBody>
          <a:bodyPr/>
          <a:lstStyle/>
          <a:p>
            <a:r>
              <a:rPr lang="de-DE"/>
              <a:t>Titel</a:t>
            </a:r>
          </a:p>
        </p:txBody>
      </p:sp>
      <p:sp>
        <p:nvSpPr>
          <p:cNvPr id="6" name="Slide Number Placeholder 5"/>
          <p:cNvSpPr>
            <a:spLocks noGrp="1"/>
          </p:cNvSpPr>
          <p:nvPr>
            <p:ph type="sldNum" sz="quarter" idx="12"/>
          </p:nvPr>
        </p:nvSpPr>
        <p:spPr/>
        <p:txBody>
          <a:bodyPr/>
          <a:lstStyle/>
          <a:p>
            <a:fld id="{2C03746F-B42A-474D-94FA-02D6826DE614}" type="slidenum">
              <a:rPr lang="de-DE" smtClean="0"/>
              <a:t>‹#›</a:t>
            </a:fld>
            <a:endParaRPr lang="de-DE"/>
          </a:p>
        </p:txBody>
      </p:sp>
      <p:sp>
        <p:nvSpPr>
          <p:cNvPr id="13" name="Textplatzhalter 12">
            <a:extLst>
              <a:ext uri="{FF2B5EF4-FFF2-40B4-BE49-F238E27FC236}">
                <a16:creationId xmlns:a16="http://schemas.microsoft.com/office/drawing/2014/main" id="{1E3D6320-5680-ED48-A7F7-59F42C345DE6}"/>
              </a:ext>
            </a:extLst>
          </p:cNvPr>
          <p:cNvSpPr>
            <a:spLocks noGrp="1"/>
          </p:cNvSpPr>
          <p:nvPr>
            <p:ph type="body" sz="quarter" idx="13" hasCustomPrompt="1"/>
          </p:nvPr>
        </p:nvSpPr>
        <p:spPr>
          <a:xfrm>
            <a:off x="383117" y="1339849"/>
            <a:ext cx="8640000" cy="624000"/>
          </a:xfrm>
          <a:prstGeom prst="rect">
            <a:avLst/>
          </a:prstGeom>
        </p:spPr>
        <p:txBody>
          <a:bodyPr>
            <a:noAutofit/>
          </a:bodyPr>
          <a:lstStyle>
            <a:lvl1pPr marL="0" indent="0">
              <a:spcAft>
                <a:spcPts val="0"/>
              </a:spcAft>
              <a:buNone/>
              <a:defRPr sz="1800" b="1">
                <a:latin typeface="+mj-lt"/>
              </a:defRPr>
            </a:lvl1pPr>
          </a:lstStyle>
          <a:p>
            <a:r>
              <a:rPr lang="de-DE" dirty="0"/>
              <a:t>Untertitel</a:t>
            </a:r>
          </a:p>
        </p:txBody>
      </p:sp>
      <p:sp>
        <p:nvSpPr>
          <p:cNvPr id="22" name="Textplatzhalter 21">
            <a:extLst>
              <a:ext uri="{FF2B5EF4-FFF2-40B4-BE49-F238E27FC236}">
                <a16:creationId xmlns:a16="http://schemas.microsoft.com/office/drawing/2014/main" id="{5FFEAD8C-438F-2F42-A4FE-9072CD40D83C}"/>
              </a:ext>
            </a:extLst>
          </p:cNvPr>
          <p:cNvSpPr>
            <a:spLocks noGrp="1"/>
          </p:cNvSpPr>
          <p:nvPr>
            <p:ph type="body" sz="quarter" idx="15" hasCustomPrompt="1"/>
          </p:nvPr>
        </p:nvSpPr>
        <p:spPr>
          <a:xfrm>
            <a:off x="383119" y="0"/>
            <a:ext cx="11425767" cy="912000"/>
          </a:xfrm>
          <a:prstGeom prst="rect">
            <a:avLst/>
          </a:prstGeom>
        </p:spPr>
        <p:txBody>
          <a:bodyPr anchor="ctr" anchorCtr="0">
            <a:noAutofit/>
          </a:bodyPr>
          <a:lstStyle>
            <a:lvl1pPr marL="0" indent="0">
              <a:spcAft>
                <a:spcPts val="0"/>
              </a:spcAft>
              <a:buNone/>
              <a:defRPr sz="1800" b="1" cap="all" baseline="0">
                <a:solidFill>
                  <a:schemeClr val="bg1"/>
                </a:solidFill>
                <a:latin typeface="+mj-lt"/>
              </a:defRPr>
            </a:lvl1pPr>
          </a:lstStyle>
          <a:p>
            <a:r>
              <a:rPr lang="de-DE" dirty="0"/>
              <a:t>Überschrift – Platz für eine 2-zeilige </a:t>
            </a:r>
            <a:r>
              <a:rPr lang="de-DE" dirty="0" err="1"/>
              <a:t>überschrift</a:t>
            </a:r>
            <a:r>
              <a:rPr lang="de-DE" dirty="0"/>
              <a:t> in 15 Punkt </a:t>
            </a:r>
            <a:r>
              <a:rPr lang="de-DE" dirty="0" err="1"/>
              <a:t>Grösse</a:t>
            </a:r>
            <a:r>
              <a:rPr lang="de-DE" dirty="0"/>
              <a:t> oder eine 1-zeilge Überschrift in 23 Punkt</a:t>
            </a:r>
          </a:p>
        </p:txBody>
      </p:sp>
      <p:sp>
        <p:nvSpPr>
          <p:cNvPr id="8" name="Textplatzhalter 3">
            <a:extLst>
              <a:ext uri="{FF2B5EF4-FFF2-40B4-BE49-F238E27FC236}">
                <a16:creationId xmlns:a16="http://schemas.microsoft.com/office/drawing/2014/main" id="{EAE55519-0BEB-8E47-9C6C-92064AE8F643}"/>
              </a:ext>
            </a:extLst>
          </p:cNvPr>
          <p:cNvSpPr>
            <a:spLocks noGrp="1"/>
          </p:cNvSpPr>
          <p:nvPr>
            <p:ph type="body" sz="quarter" idx="16" hasCustomPrompt="1"/>
          </p:nvPr>
        </p:nvSpPr>
        <p:spPr>
          <a:xfrm>
            <a:off x="5039880" y="0"/>
            <a:ext cx="2112237" cy="231845"/>
          </a:xfrm>
          <a:prstGeom prst="rect">
            <a:avLst/>
          </a:prstGeom>
          <a:solidFill>
            <a:schemeClr val="tx2"/>
          </a:solidFill>
        </p:spPr>
        <p:txBody>
          <a:bodyPr lIns="0" tIns="0" rIns="0" bIns="0" anchor="ctr" anchorCtr="0">
            <a:normAutofit/>
          </a:bodyPr>
          <a:lstStyle>
            <a:lvl1pPr marL="0" indent="0" algn="ctr">
              <a:buFontTx/>
              <a:buNone/>
              <a:defRPr sz="900" b="1" cap="all" baseline="0">
                <a:solidFill>
                  <a:schemeClr val="bg1"/>
                </a:solidFill>
                <a:latin typeface="+mj-lt"/>
              </a:defRPr>
            </a:lvl1pPr>
          </a:lstStyle>
          <a:p>
            <a:r>
              <a:rPr lang="de-DE" dirty="0"/>
              <a:t>VS – Nur für den Dienstgebrauch</a:t>
            </a:r>
          </a:p>
        </p:txBody>
      </p:sp>
    </p:spTree>
    <p:extLst>
      <p:ext uri="{BB962C8B-B14F-4D97-AF65-F5344CB8AC3E}">
        <p14:creationId xmlns:p14="http://schemas.microsoft.com/office/powerpoint/2010/main" val="39674309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äulendiagram">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968883" y="2003250"/>
            <a:ext cx="3840000" cy="4306537"/>
          </a:xfrm>
          <a:prstGeom prst="rect">
            <a:avLst/>
          </a:prstGeom>
        </p:spPr>
        <p:txBody>
          <a:bodyPr>
            <a:noAutofit/>
          </a:bodyPr>
          <a:lstStyle>
            <a:lvl1pPr marL="129600" indent="-129600">
              <a:buFont typeface="Wingdings" pitchFamily="2" charset="2"/>
              <a:buChar char="§"/>
              <a:defRPr lang="de-DE" smtClean="0">
                <a:effectLst/>
              </a:defRPr>
            </a:lvl1pPr>
          </a:lstStyle>
          <a:p>
            <a:r>
              <a:rPr lang="de-DE" dirty="0" err="1">
                <a:effectLst/>
                <a:latin typeface="Arial" panose="020B0604020202020204" pitchFamily="34" charset="0"/>
              </a:rPr>
              <a:t>Soloriosa</a:t>
            </a:r>
            <a:r>
              <a:rPr lang="de-DE" dirty="0">
                <a:effectLst/>
                <a:latin typeface="Arial" panose="020B0604020202020204" pitchFamily="34" charset="0"/>
              </a:rPr>
              <a:t> </a:t>
            </a:r>
            <a:r>
              <a:rPr lang="de-DE" dirty="0" err="1">
                <a:effectLst/>
                <a:latin typeface="Arial" panose="020B0604020202020204" pitchFamily="34" charset="0"/>
              </a:rPr>
              <a:t>dolecto</a:t>
            </a:r>
            <a:r>
              <a:rPr lang="de-DE" dirty="0">
                <a:effectLst/>
                <a:latin typeface="Arial" panose="020B0604020202020204" pitchFamily="34" charset="0"/>
              </a:rPr>
              <a:t> </a:t>
            </a:r>
            <a:r>
              <a:rPr lang="de-DE" dirty="0" err="1">
                <a:effectLst/>
                <a:latin typeface="Arial" panose="020B0604020202020204" pitchFamily="34" charset="0"/>
              </a:rPr>
              <a:t>blam</a:t>
            </a:r>
            <a:r>
              <a:rPr lang="de-DE" dirty="0">
                <a:effectLst/>
                <a:latin typeface="Arial" panose="020B0604020202020204" pitchFamily="34" charset="0"/>
              </a:rPr>
              <a:t> </a:t>
            </a:r>
            <a:r>
              <a:rPr lang="de-DE" dirty="0" err="1">
                <a:effectLst/>
                <a:latin typeface="Arial" panose="020B0604020202020204" pitchFamily="34" charset="0"/>
              </a:rPr>
              <a:t>ium</a:t>
            </a:r>
            <a:r>
              <a:rPr lang="de-DE" dirty="0">
                <a:effectLst/>
                <a:latin typeface="Arial" panose="020B0604020202020204" pitchFamily="34" charset="0"/>
              </a:rPr>
              <a:t> </a:t>
            </a:r>
            <a:r>
              <a:rPr lang="de-DE" dirty="0" err="1">
                <a:effectLst/>
                <a:latin typeface="Arial" panose="020B0604020202020204" pitchFamily="34" charset="0"/>
              </a:rPr>
              <a:t>as</a:t>
            </a:r>
            <a:r>
              <a:rPr lang="de-DE" dirty="0">
                <a:effectLst/>
                <a:latin typeface="Arial" panose="020B0604020202020204" pitchFamily="34" charset="0"/>
              </a:rPr>
              <a:t> </a:t>
            </a:r>
            <a:r>
              <a:rPr lang="de-DE" dirty="0" err="1">
                <a:effectLst/>
                <a:latin typeface="Arial" panose="020B0604020202020204" pitchFamily="34" charset="0"/>
              </a:rPr>
              <a:t>ut</a:t>
            </a:r>
            <a:r>
              <a:rPr lang="de-DE" dirty="0">
                <a:effectLst/>
                <a:latin typeface="Arial" panose="020B0604020202020204" pitchFamily="34" charset="0"/>
              </a:rPr>
              <a:t> </a:t>
            </a:r>
            <a:r>
              <a:rPr lang="de-DE" dirty="0" err="1">
                <a:effectLst/>
                <a:latin typeface="Arial" panose="020B0604020202020204" pitchFamily="34" charset="0"/>
              </a:rPr>
              <a:t>estecea</a:t>
            </a:r>
            <a:r>
              <a:rPr lang="de-DE" dirty="0">
                <a:effectLst/>
                <a:latin typeface="Arial" panose="020B0604020202020204" pitchFamily="34" charset="0"/>
              </a:rPr>
              <a:t> </a:t>
            </a:r>
            <a:r>
              <a:rPr lang="de-DE" dirty="0" err="1">
                <a:effectLst/>
                <a:latin typeface="Arial" panose="020B0604020202020204" pitchFamily="34" charset="0"/>
              </a:rPr>
              <a:t>ribus</a:t>
            </a:r>
            <a:r>
              <a:rPr lang="de-DE" dirty="0">
                <a:effectLst/>
                <a:latin typeface="Arial" panose="020B0604020202020204" pitchFamily="34" charset="0"/>
              </a:rPr>
              <a:t>, </a:t>
            </a:r>
            <a:r>
              <a:rPr lang="de-DE" dirty="0" err="1">
                <a:effectLst/>
                <a:latin typeface="Arial" panose="020B0604020202020204" pitchFamily="34" charset="0"/>
              </a:rPr>
              <a:t>quidia</a:t>
            </a:r>
            <a:r>
              <a:rPr lang="de-DE" dirty="0">
                <a:effectLst/>
                <a:latin typeface="Arial" panose="020B0604020202020204" pitchFamily="34" charset="0"/>
              </a:rPr>
              <a:t> quas </a:t>
            </a:r>
            <a:r>
              <a:rPr lang="de-DE" dirty="0" err="1">
                <a:effectLst/>
                <a:latin typeface="Arial" panose="020B0604020202020204" pitchFamily="34" charset="0"/>
              </a:rPr>
              <a:t>volum</a:t>
            </a:r>
            <a:r>
              <a:rPr lang="de-DE" dirty="0">
                <a:effectLst/>
                <a:latin typeface="Arial" panose="020B0604020202020204" pitchFamily="34" charset="0"/>
              </a:rPr>
              <a:t> </a:t>
            </a:r>
            <a:r>
              <a:rPr lang="de-DE" dirty="0" err="1">
                <a:effectLst/>
                <a:latin typeface="Arial" panose="020B0604020202020204" pitchFamily="34" charset="0"/>
              </a:rPr>
              <a:t>recturero</a:t>
            </a:r>
            <a:r>
              <a:rPr lang="de-DE" dirty="0">
                <a:effectLst/>
                <a:latin typeface="Arial" panose="020B0604020202020204" pitchFamily="34" charset="0"/>
              </a:rPr>
              <a:t> </a:t>
            </a:r>
            <a:r>
              <a:rPr lang="de-DE" dirty="0" err="1">
                <a:effectLst/>
                <a:latin typeface="Arial" panose="020B0604020202020204" pitchFamily="34" charset="0"/>
              </a:rPr>
              <a:t>volorum</a:t>
            </a:r>
            <a:r>
              <a:rPr lang="de-DE" dirty="0">
                <a:effectLst/>
                <a:latin typeface="Arial" panose="020B0604020202020204" pitchFamily="34" charset="0"/>
              </a:rPr>
              <a:t> </a:t>
            </a:r>
            <a:r>
              <a:rPr lang="de-DE" dirty="0" err="1">
                <a:effectLst/>
                <a:latin typeface="Arial" panose="020B0604020202020204" pitchFamily="34" charset="0"/>
              </a:rPr>
              <a:t>volum</a:t>
            </a:r>
            <a:r>
              <a:rPr lang="de-DE" dirty="0">
                <a:effectLst/>
                <a:latin typeface="Arial" panose="020B0604020202020204" pitchFamily="34" charset="0"/>
              </a:rPr>
              <a:t>, cum si </a:t>
            </a:r>
            <a:r>
              <a:rPr lang="de-DE" dirty="0" err="1">
                <a:effectLst/>
                <a:latin typeface="Arial" panose="020B0604020202020204" pitchFamily="34" charset="0"/>
              </a:rPr>
              <a:t>cuptur</a:t>
            </a:r>
            <a:r>
              <a:rPr lang="de-DE" dirty="0">
                <a:effectLst/>
                <a:latin typeface="Arial" panose="020B0604020202020204" pitchFamily="34" charset="0"/>
              </a:rPr>
              <a:t>, </a:t>
            </a:r>
            <a:r>
              <a:rPr lang="de-DE" dirty="0" err="1">
                <a:effectLst/>
                <a:latin typeface="Arial" panose="020B0604020202020204" pitchFamily="34" charset="0"/>
              </a:rPr>
              <a:t>que</a:t>
            </a:r>
            <a:r>
              <a:rPr lang="de-DE" dirty="0">
                <a:effectLst/>
                <a:latin typeface="Arial" panose="020B0604020202020204" pitchFamily="34" charset="0"/>
              </a:rPr>
              <a:t> </a:t>
            </a:r>
            <a:r>
              <a:rPr lang="de-DE" dirty="0" err="1">
                <a:effectLst/>
                <a:latin typeface="Arial" panose="020B0604020202020204" pitchFamily="34" charset="0"/>
              </a:rPr>
              <a:t>eum</a:t>
            </a:r>
            <a:r>
              <a:rPr lang="de-DE" dirty="0">
                <a:effectLst/>
                <a:latin typeface="Arial" panose="020B0604020202020204" pitchFamily="34" charset="0"/>
              </a:rPr>
              <a:t> et </a:t>
            </a:r>
            <a:r>
              <a:rPr lang="de-DE" dirty="0" err="1">
                <a:effectLst/>
                <a:latin typeface="Arial" panose="020B0604020202020204" pitchFamily="34" charset="0"/>
              </a:rPr>
              <a:t>qui</a:t>
            </a:r>
            <a:r>
              <a:rPr lang="de-DE" dirty="0">
                <a:effectLst/>
                <a:latin typeface="Arial" panose="020B0604020202020204" pitchFamily="34" charset="0"/>
              </a:rPr>
              <a:t> </a:t>
            </a:r>
            <a:r>
              <a:rPr lang="de-DE" dirty="0" err="1">
                <a:effectLst/>
                <a:latin typeface="Arial" panose="020B0604020202020204" pitchFamily="34" charset="0"/>
              </a:rPr>
              <a:t>que</a:t>
            </a:r>
            <a:r>
              <a:rPr lang="de-DE" dirty="0">
                <a:effectLst/>
                <a:latin typeface="Arial" panose="020B0604020202020204" pitchFamily="34" charset="0"/>
              </a:rPr>
              <a:t> </a:t>
            </a:r>
            <a:r>
              <a:rPr lang="de-DE" dirty="0" err="1">
                <a:effectLst/>
                <a:latin typeface="Arial" panose="020B0604020202020204" pitchFamily="34" charset="0"/>
              </a:rPr>
              <a:t>pa</a:t>
            </a:r>
            <a:r>
              <a:rPr lang="de-DE" dirty="0">
                <a:effectLst/>
                <a:latin typeface="Arial" panose="020B0604020202020204" pitchFamily="34" charset="0"/>
              </a:rPr>
              <a:t> </a:t>
            </a:r>
            <a:r>
              <a:rPr lang="de-DE" dirty="0" err="1">
                <a:effectLst/>
                <a:latin typeface="Arial" panose="020B0604020202020204" pitchFamily="34" charset="0"/>
              </a:rPr>
              <a:t>verum</a:t>
            </a:r>
            <a:r>
              <a:rPr lang="de-DE" dirty="0">
                <a:effectLst/>
                <a:latin typeface="Arial" panose="020B0604020202020204" pitchFamily="34" charset="0"/>
              </a:rPr>
              <a:t> </a:t>
            </a:r>
            <a:r>
              <a:rPr lang="de-DE" dirty="0" err="1">
                <a:effectLst/>
                <a:latin typeface="Arial" panose="020B0604020202020204" pitchFamily="34" charset="0"/>
              </a:rPr>
              <a:t>facculpariat</a:t>
            </a:r>
            <a:r>
              <a:rPr lang="de-DE" dirty="0">
                <a:effectLst/>
                <a:latin typeface="Arial" panose="020B0604020202020204" pitchFamily="34" charset="0"/>
              </a:rPr>
              <a:t> </a:t>
            </a:r>
            <a:r>
              <a:rPr lang="de-DE" dirty="0" err="1">
                <a:effectLst/>
                <a:latin typeface="Arial" panose="020B0604020202020204" pitchFamily="34" charset="0"/>
              </a:rPr>
              <a:t>eosandentiis</a:t>
            </a:r>
            <a:r>
              <a:rPr lang="de-DE" dirty="0">
                <a:effectLst/>
                <a:latin typeface="Arial" panose="020B0604020202020204" pitchFamily="34" charset="0"/>
              </a:rPr>
              <a:t> </a:t>
            </a:r>
            <a:r>
              <a:rPr lang="de-DE" dirty="0" err="1">
                <a:effectLst/>
                <a:latin typeface="Arial" panose="020B0604020202020204" pitchFamily="34" charset="0"/>
              </a:rPr>
              <a:t>asped</a:t>
            </a:r>
            <a:r>
              <a:rPr lang="de-DE" dirty="0">
                <a:effectLst/>
                <a:latin typeface="Arial" panose="020B0604020202020204" pitchFamily="34" charset="0"/>
              </a:rPr>
              <a:t> </a:t>
            </a:r>
            <a:r>
              <a:rPr lang="de-DE" dirty="0" err="1">
                <a:effectLst/>
                <a:latin typeface="Arial" panose="020B0604020202020204" pitchFamily="34" charset="0"/>
              </a:rPr>
              <a:t>moditas</a:t>
            </a:r>
            <a:r>
              <a:rPr lang="de-DE" dirty="0">
                <a:effectLst/>
                <a:latin typeface="Arial" panose="020B0604020202020204" pitchFamily="34" charset="0"/>
              </a:rPr>
              <a:t>.</a:t>
            </a:r>
            <a:endParaRPr lang="en-US" dirty="0"/>
          </a:p>
        </p:txBody>
      </p:sp>
      <p:sp>
        <p:nvSpPr>
          <p:cNvPr id="4" name="Date Placeholder 3"/>
          <p:cNvSpPr>
            <a:spLocks noGrp="1"/>
          </p:cNvSpPr>
          <p:nvPr>
            <p:ph type="dt" sz="half" idx="10"/>
          </p:nvPr>
        </p:nvSpPr>
        <p:spPr/>
        <p:txBody>
          <a:bodyPr/>
          <a:lstStyle/>
          <a:p>
            <a:r>
              <a:rPr lang="de-DE"/>
              <a:t>Heer</a:t>
            </a:r>
          </a:p>
        </p:txBody>
      </p:sp>
      <p:sp>
        <p:nvSpPr>
          <p:cNvPr id="5" name="Footer Placeholder 4"/>
          <p:cNvSpPr>
            <a:spLocks noGrp="1"/>
          </p:cNvSpPr>
          <p:nvPr>
            <p:ph type="ftr" sz="quarter" idx="11"/>
          </p:nvPr>
        </p:nvSpPr>
        <p:spPr/>
        <p:txBody>
          <a:bodyPr/>
          <a:lstStyle/>
          <a:p>
            <a:r>
              <a:rPr lang="de-DE"/>
              <a:t>Titel</a:t>
            </a:r>
          </a:p>
        </p:txBody>
      </p:sp>
      <p:sp>
        <p:nvSpPr>
          <p:cNvPr id="6" name="Slide Number Placeholder 5"/>
          <p:cNvSpPr>
            <a:spLocks noGrp="1"/>
          </p:cNvSpPr>
          <p:nvPr>
            <p:ph type="sldNum" sz="quarter" idx="12"/>
          </p:nvPr>
        </p:nvSpPr>
        <p:spPr/>
        <p:txBody>
          <a:bodyPr/>
          <a:lstStyle/>
          <a:p>
            <a:fld id="{2C03746F-B42A-474D-94FA-02D6826DE614}" type="slidenum">
              <a:rPr lang="de-DE" smtClean="0"/>
              <a:t>‹#›</a:t>
            </a:fld>
            <a:endParaRPr lang="de-DE"/>
          </a:p>
        </p:txBody>
      </p:sp>
      <p:sp>
        <p:nvSpPr>
          <p:cNvPr id="13" name="Textplatzhalter 12">
            <a:extLst>
              <a:ext uri="{FF2B5EF4-FFF2-40B4-BE49-F238E27FC236}">
                <a16:creationId xmlns:a16="http://schemas.microsoft.com/office/drawing/2014/main" id="{1E3D6320-5680-ED48-A7F7-59F42C345DE6}"/>
              </a:ext>
            </a:extLst>
          </p:cNvPr>
          <p:cNvSpPr>
            <a:spLocks noGrp="1"/>
          </p:cNvSpPr>
          <p:nvPr>
            <p:ph type="body" sz="quarter" idx="13" hasCustomPrompt="1"/>
          </p:nvPr>
        </p:nvSpPr>
        <p:spPr>
          <a:xfrm>
            <a:off x="383117" y="1339849"/>
            <a:ext cx="8640000" cy="624000"/>
          </a:xfrm>
          <a:prstGeom prst="rect">
            <a:avLst/>
          </a:prstGeom>
        </p:spPr>
        <p:txBody>
          <a:bodyPr>
            <a:noAutofit/>
          </a:bodyPr>
          <a:lstStyle>
            <a:lvl1pPr marL="0" indent="0">
              <a:spcAft>
                <a:spcPts val="0"/>
              </a:spcAft>
              <a:buNone/>
              <a:defRPr sz="1800" b="1">
                <a:latin typeface="+mj-lt"/>
              </a:defRPr>
            </a:lvl1pPr>
          </a:lstStyle>
          <a:p>
            <a:r>
              <a:rPr lang="de-DE" dirty="0"/>
              <a:t>Untertitel</a:t>
            </a:r>
          </a:p>
        </p:txBody>
      </p:sp>
      <p:sp>
        <p:nvSpPr>
          <p:cNvPr id="22" name="Textplatzhalter 21">
            <a:extLst>
              <a:ext uri="{FF2B5EF4-FFF2-40B4-BE49-F238E27FC236}">
                <a16:creationId xmlns:a16="http://schemas.microsoft.com/office/drawing/2014/main" id="{5FFEAD8C-438F-2F42-A4FE-9072CD40D83C}"/>
              </a:ext>
            </a:extLst>
          </p:cNvPr>
          <p:cNvSpPr>
            <a:spLocks noGrp="1"/>
          </p:cNvSpPr>
          <p:nvPr>
            <p:ph type="body" sz="quarter" idx="15" hasCustomPrompt="1"/>
          </p:nvPr>
        </p:nvSpPr>
        <p:spPr>
          <a:xfrm>
            <a:off x="383119" y="0"/>
            <a:ext cx="11425767" cy="912000"/>
          </a:xfrm>
          <a:prstGeom prst="rect">
            <a:avLst/>
          </a:prstGeom>
        </p:spPr>
        <p:txBody>
          <a:bodyPr anchor="ctr" anchorCtr="0">
            <a:noAutofit/>
          </a:bodyPr>
          <a:lstStyle>
            <a:lvl1pPr marL="0" indent="0">
              <a:spcAft>
                <a:spcPts val="0"/>
              </a:spcAft>
              <a:buNone/>
              <a:defRPr sz="1800" b="1" cap="all" baseline="0">
                <a:solidFill>
                  <a:schemeClr val="bg1"/>
                </a:solidFill>
                <a:latin typeface="+mj-lt"/>
              </a:defRPr>
            </a:lvl1pPr>
          </a:lstStyle>
          <a:p>
            <a:r>
              <a:rPr lang="de-DE" dirty="0"/>
              <a:t>Überschrift – Platz für eine 2-zeilige </a:t>
            </a:r>
            <a:r>
              <a:rPr lang="de-DE" dirty="0" err="1"/>
              <a:t>überschrift</a:t>
            </a:r>
            <a:r>
              <a:rPr lang="de-DE" dirty="0"/>
              <a:t> in 15 Punkt </a:t>
            </a:r>
            <a:r>
              <a:rPr lang="de-DE" dirty="0" err="1"/>
              <a:t>Grösse</a:t>
            </a:r>
            <a:r>
              <a:rPr lang="de-DE" dirty="0"/>
              <a:t> oder eine 1-zeilge Überschrift in 23 Punkt</a:t>
            </a:r>
          </a:p>
        </p:txBody>
      </p:sp>
      <p:sp>
        <p:nvSpPr>
          <p:cNvPr id="7" name="Diagrammplatzhalter 6">
            <a:extLst>
              <a:ext uri="{FF2B5EF4-FFF2-40B4-BE49-F238E27FC236}">
                <a16:creationId xmlns:a16="http://schemas.microsoft.com/office/drawing/2014/main" id="{E500588F-41F5-FB4F-83EE-473FF8FEBC1E}"/>
              </a:ext>
            </a:extLst>
          </p:cNvPr>
          <p:cNvSpPr>
            <a:spLocks noGrp="1"/>
          </p:cNvSpPr>
          <p:nvPr>
            <p:ph type="chart" sz="quarter" idx="16"/>
          </p:nvPr>
        </p:nvSpPr>
        <p:spPr>
          <a:xfrm>
            <a:off x="383121" y="1989667"/>
            <a:ext cx="7198783" cy="4320118"/>
          </a:xfrm>
          <a:prstGeom prst="rect">
            <a:avLst/>
          </a:prstGeom>
        </p:spPr>
        <p:txBody>
          <a:bodyPr/>
          <a:lstStyle/>
          <a:p>
            <a:r>
              <a:rPr lang="de-DE"/>
              <a:t>Diagramm durch Klicken auf Symbol hinzufügen</a:t>
            </a:r>
          </a:p>
        </p:txBody>
      </p:sp>
      <p:sp>
        <p:nvSpPr>
          <p:cNvPr id="9" name="Textplatzhalter 3">
            <a:extLst>
              <a:ext uri="{FF2B5EF4-FFF2-40B4-BE49-F238E27FC236}">
                <a16:creationId xmlns:a16="http://schemas.microsoft.com/office/drawing/2014/main" id="{EAE55519-0BEB-8E47-9C6C-92064AE8F643}"/>
              </a:ext>
            </a:extLst>
          </p:cNvPr>
          <p:cNvSpPr>
            <a:spLocks noGrp="1"/>
          </p:cNvSpPr>
          <p:nvPr>
            <p:ph type="body" sz="quarter" idx="17" hasCustomPrompt="1"/>
          </p:nvPr>
        </p:nvSpPr>
        <p:spPr>
          <a:xfrm>
            <a:off x="5039880" y="0"/>
            <a:ext cx="2112237" cy="231845"/>
          </a:xfrm>
          <a:prstGeom prst="rect">
            <a:avLst/>
          </a:prstGeom>
          <a:solidFill>
            <a:schemeClr val="tx2"/>
          </a:solidFill>
        </p:spPr>
        <p:txBody>
          <a:bodyPr lIns="0" tIns="0" rIns="0" bIns="0" anchor="ctr" anchorCtr="0">
            <a:normAutofit/>
          </a:bodyPr>
          <a:lstStyle>
            <a:lvl1pPr marL="0" indent="0" algn="ctr">
              <a:buFontTx/>
              <a:buNone/>
              <a:defRPr sz="900" b="1" cap="all" baseline="0">
                <a:solidFill>
                  <a:schemeClr val="bg1"/>
                </a:solidFill>
                <a:latin typeface="+mj-lt"/>
              </a:defRPr>
            </a:lvl1pPr>
          </a:lstStyle>
          <a:p>
            <a:r>
              <a:rPr lang="de-DE" dirty="0"/>
              <a:t>VS – Nur für den Dienstgebrauch</a:t>
            </a:r>
          </a:p>
        </p:txBody>
      </p:sp>
    </p:spTree>
    <p:extLst>
      <p:ext uri="{BB962C8B-B14F-4D97-AF65-F5344CB8AC3E}">
        <p14:creationId xmlns:p14="http://schemas.microsoft.com/office/powerpoint/2010/main" val="21597879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968883" y="2003250"/>
            <a:ext cx="3840000" cy="4306537"/>
          </a:xfrm>
          <a:prstGeom prst="rect">
            <a:avLst/>
          </a:prstGeom>
        </p:spPr>
        <p:txBody>
          <a:bodyPr>
            <a:noAutofit/>
          </a:bodyPr>
          <a:lstStyle>
            <a:lvl1pPr marL="129600" indent="-129600">
              <a:buFont typeface="Wingdings" pitchFamily="2" charset="2"/>
              <a:buChar char="§"/>
              <a:defRPr lang="de-DE" smtClean="0">
                <a:effectLst/>
              </a:defRPr>
            </a:lvl1pPr>
          </a:lstStyle>
          <a:p>
            <a:r>
              <a:rPr lang="de-DE" dirty="0" err="1">
                <a:effectLst/>
                <a:latin typeface="Arial" panose="020B0604020202020204" pitchFamily="34" charset="0"/>
              </a:rPr>
              <a:t>Soloriosa</a:t>
            </a:r>
            <a:r>
              <a:rPr lang="de-DE" dirty="0">
                <a:effectLst/>
                <a:latin typeface="Arial" panose="020B0604020202020204" pitchFamily="34" charset="0"/>
              </a:rPr>
              <a:t> </a:t>
            </a:r>
            <a:r>
              <a:rPr lang="de-DE" dirty="0" err="1">
                <a:effectLst/>
                <a:latin typeface="Arial" panose="020B0604020202020204" pitchFamily="34" charset="0"/>
              </a:rPr>
              <a:t>dolecto</a:t>
            </a:r>
            <a:r>
              <a:rPr lang="de-DE" dirty="0">
                <a:effectLst/>
                <a:latin typeface="Arial" panose="020B0604020202020204" pitchFamily="34" charset="0"/>
              </a:rPr>
              <a:t> </a:t>
            </a:r>
            <a:r>
              <a:rPr lang="de-DE" dirty="0" err="1">
                <a:effectLst/>
                <a:latin typeface="Arial" panose="020B0604020202020204" pitchFamily="34" charset="0"/>
              </a:rPr>
              <a:t>blam</a:t>
            </a:r>
            <a:r>
              <a:rPr lang="de-DE" dirty="0">
                <a:effectLst/>
                <a:latin typeface="Arial" panose="020B0604020202020204" pitchFamily="34" charset="0"/>
              </a:rPr>
              <a:t> </a:t>
            </a:r>
            <a:r>
              <a:rPr lang="de-DE" dirty="0" err="1">
                <a:effectLst/>
                <a:latin typeface="Arial" panose="020B0604020202020204" pitchFamily="34" charset="0"/>
              </a:rPr>
              <a:t>ium</a:t>
            </a:r>
            <a:r>
              <a:rPr lang="de-DE" dirty="0">
                <a:effectLst/>
                <a:latin typeface="Arial" panose="020B0604020202020204" pitchFamily="34" charset="0"/>
              </a:rPr>
              <a:t> </a:t>
            </a:r>
            <a:r>
              <a:rPr lang="de-DE" dirty="0" err="1">
                <a:effectLst/>
                <a:latin typeface="Arial" panose="020B0604020202020204" pitchFamily="34" charset="0"/>
              </a:rPr>
              <a:t>as</a:t>
            </a:r>
            <a:r>
              <a:rPr lang="de-DE" dirty="0">
                <a:effectLst/>
                <a:latin typeface="Arial" panose="020B0604020202020204" pitchFamily="34" charset="0"/>
              </a:rPr>
              <a:t> </a:t>
            </a:r>
            <a:r>
              <a:rPr lang="de-DE" dirty="0" err="1">
                <a:effectLst/>
                <a:latin typeface="Arial" panose="020B0604020202020204" pitchFamily="34" charset="0"/>
              </a:rPr>
              <a:t>ut</a:t>
            </a:r>
            <a:r>
              <a:rPr lang="de-DE" dirty="0">
                <a:effectLst/>
                <a:latin typeface="Arial" panose="020B0604020202020204" pitchFamily="34" charset="0"/>
              </a:rPr>
              <a:t> </a:t>
            </a:r>
            <a:r>
              <a:rPr lang="de-DE" dirty="0" err="1">
                <a:effectLst/>
                <a:latin typeface="Arial" panose="020B0604020202020204" pitchFamily="34" charset="0"/>
              </a:rPr>
              <a:t>estecea</a:t>
            </a:r>
            <a:r>
              <a:rPr lang="de-DE" dirty="0">
                <a:effectLst/>
                <a:latin typeface="Arial" panose="020B0604020202020204" pitchFamily="34" charset="0"/>
              </a:rPr>
              <a:t> </a:t>
            </a:r>
            <a:r>
              <a:rPr lang="de-DE" dirty="0" err="1">
                <a:effectLst/>
                <a:latin typeface="Arial" panose="020B0604020202020204" pitchFamily="34" charset="0"/>
              </a:rPr>
              <a:t>ribus</a:t>
            </a:r>
            <a:r>
              <a:rPr lang="de-DE" dirty="0">
                <a:effectLst/>
                <a:latin typeface="Arial" panose="020B0604020202020204" pitchFamily="34" charset="0"/>
              </a:rPr>
              <a:t>, </a:t>
            </a:r>
            <a:r>
              <a:rPr lang="de-DE" dirty="0" err="1">
                <a:effectLst/>
                <a:latin typeface="Arial" panose="020B0604020202020204" pitchFamily="34" charset="0"/>
              </a:rPr>
              <a:t>quidia</a:t>
            </a:r>
            <a:r>
              <a:rPr lang="de-DE" dirty="0">
                <a:effectLst/>
                <a:latin typeface="Arial" panose="020B0604020202020204" pitchFamily="34" charset="0"/>
              </a:rPr>
              <a:t> quas </a:t>
            </a:r>
            <a:r>
              <a:rPr lang="de-DE" dirty="0" err="1">
                <a:effectLst/>
                <a:latin typeface="Arial" panose="020B0604020202020204" pitchFamily="34" charset="0"/>
              </a:rPr>
              <a:t>volum</a:t>
            </a:r>
            <a:r>
              <a:rPr lang="de-DE" dirty="0">
                <a:effectLst/>
                <a:latin typeface="Arial" panose="020B0604020202020204" pitchFamily="34" charset="0"/>
              </a:rPr>
              <a:t> </a:t>
            </a:r>
            <a:r>
              <a:rPr lang="de-DE" dirty="0" err="1">
                <a:effectLst/>
                <a:latin typeface="Arial" panose="020B0604020202020204" pitchFamily="34" charset="0"/>
              </a:rPr>
              <a:t>recturero</a:t>
            </a:r>
            <a:r>
              <a:rPr lang="de-DE" dirty="0">
                <a:effectLst/>
                <a:latin typeface="Arial" panose="020B0604020202020204" pitchFamily="34" charset="0"/>
              </a:rPr>
              <a:t> </a:t>
            </a:r>
            <a:r>
              <a:rPr lang="de-DE" dirty="0" err="1">
                <a:effectLst/>
                <a:latin typeface="Arial" panose="020B0604020202020204" pitchFamily="34" charset="0"/>
              </a:rPr>
              <a:t>volorum</a:t>
            </a:r>
            <a:r>
              <a:rPr lang="de-DE" dirty="0">
                <a:effectLst/>
                <a:latin typeface="Arial" panose="020B0604020202020204" pitchFamily="34" charset="0"/>
              </a:rPr>
              <a:t> </a:t>
            </a:r>
            <a:r>
              <a:rPr lang="de-DE" dirty="0" err="1">
                <a:effectLst/>
                <a:latin typeface="Arial" panose="020B0604020202020204" pitchFamily="34" charset="0"/>
              </a:rPr>
              <a:t>volum</a:t>
            </a:r>
            <a:r>
              <a:rPr lang="de-DE" dirty="0">
                <a:effectLst/>
                <a:latin typeface="Arial" panose="020B0604020202020204" pitchFamily="34" charset="0"/>
              </a:rPr>
              <a:t>, cum si </a:t>
            </a:r>
            <a:r>
              <a:rPr lang="de-DE" dirty="0" err="1">
                <a:effectLst/>
                <a:latin typeface="Arial" panose="020B0604020202020204" pitchFamily="34" charset="0"/>
              </a:rPr>
              <a:t>cuptur</a:t>
            </a:r>
            <a:r>
              <a:rPr lang="de-DE" dirty="0">
                <a:effectLst/>
                <a:latin typeface="Arial" panose="020B0604020202020204" pitchFamily="34" charset="0"/>
              </a:rPr>
              <a:t>, </a:t>
            </a:r>
            <a:r>
              <a:rPr lang="de-DE" dirty="0" err="1">
                <a:effectLst/>
                <a:latin typeface="Arial" panose="020B0604020202020204" pitchFamily="34" charset="0"/>
              </a:rPr>
              <a:t>que</a:t>
            </a:r>
            <a:r>
              <a:rPr lang="de-DE" dirty="0">
                <a:effectLst/>
                <a:latin typeface="Arial" panose="020B0604020202020204" pitchFamily="34" charset="0"/>
              </a:rPr>
              <a:t> </a:t>
            </a:r>
            <a:r>
              <a:rPr lang="de-DE" dirty="0" err="1">
                <a:effectLst/>
                <a:latin typeface="Arial" panose="020B0604020202020204" pitchFamily="34" charset="0"/>
              </a:rPr>
              <a:t>eum</a:t>
            </a:r>
            <a:r>
              <a:rPr lang="de-DE" dirty="0">
                <a:effectLst/>
                <a:latin typeface="Arial" panose="020B0604020202020204" pitchFamily="34" charset="0"/>
              </a:rPr>
              <a:t> et </a:t>
            </a:r>
            <a:r>
              <a:rPr lang="de-DE" dirty="0" err="1">
                <a:effectLst/>
                <a:latin typeface="Arial" panose="020B0604020202020204" pitchFamily="34" charset="0"/>
              </a:rPr>
              <a:t>qui</a:t>
            </a:r>
            <a:r>
              <a:rPr lang="de-DE" dirty="0">
                <a:effectLst/>
                <a:latin typeface="Arial" panose="020B0604020202020204" pitchFamily="34" charset="0"/>
              </a:rPr>
              <a:t> </a:t>
            </a:r>
            <a:r>
              <a:rPr lang="de-DE" dirty="0" err="1">
                <a:effectLst/>
                <a:latin typeface="Arial" panose="020B0604020202020204" pitchFamily="34" charset="0"/>
              </a:rPr>
              <a:t>que</a:t>
            </a:r>
            <a:r>
              <a:rPr lang="de-DE" dirty="0">
                <a:effectLst/>
                <a:latin typeface="Arial" panose="020B0604020202020204" pitchFamily="34" charset="0"/>
              </a:rPr>
              <a:t> </a:t>
            </a:r>
            <a:r>
              <a:rPr lang="de-DE" dirty="0" err="1">
                <a:effectLst/>
                <a:latin typeface="Arial" panose="020B0604020202020204" pitchFamily="34" charset="0"/>
              </a:rPr>
              <a:t>pa</a:t>
            </a:r>
            <a:r>
              <a:rPr lang="de-DE" dirty="0">
                <a:effectLst/>
                <a:latin typeface="Arial" panose="020B0604020202020204" pitchFamily="34" charset="0"/>
              </a:rPr>
              <a:t> </a:t>
            </a:r>
            <a:r>
              <a:rPr lang="de-DE" dirty="0" err="1">
                <a:effectLst/>
                <a:latin typeface="Arial" panose="020B0604020202020204" pitchFamily="34" charset="0"/>
              </a:rPr>
              <a:t>verum</a:t>
            </a:r>
            <a:r>
              <a:rPr lang="de-DE" dirty="0">
                <a:effectLst/>
                <a:latin typeface="Arial" panose="020B0604020202020204" pitchFamily="34" charset="0"/>
              </a:rPr>
              <a:t> </a:t>
            </a:r>
            <a:r>
              <a:rPr lang="de-DE" dirty="0" err="1">
                <a:effectLst/>
                <a:latin typeface="Arial" panose="020B0604020202020204" pitchFamily="34" charset="0"/>
              </a:rPr>
              <a:t>facculpariat</a:t>
            </a:r>
            <a:r>
              <a:rPr lang="de-DE" dirty="0">
                <a:effectLst/>
                <a:latin typeface="Arial" panose="020B0604020202020204" pitchFamily="34" charset="0"/>
              </a:rPr>
              <a:t> </a:t>
            </a:r>
            <a:r>
              <a:rPr lang="de-DE" dirty="0" err="1">
                <a:effectLst/>
                <a:latin typeface="Arial" panose="020B0604020202020204" pitchFamily="34" charset="0"/>
              </a:rPr>
              <a:t>eosandentiis</a:t>
            </a:r>
            <a:r>
              <a:rPr lang="de-DE" dirty="0">
                <a:effectLst/>
                <a:latin typeface="Arial" panose="020B0604020202020204" pitchFamily="34" charset="0"/>
              </a:rPr>
              <a:t> </a:t>
            </a:r>
            <a:r>
              <a:rPr lang="de-DE" dirty="0" err="1">
                <a:effectLst/>
                <a:latin typeface="Arial" panose="020B0604020202020204" pitchFamily="34" charset="0"/>
              </a:rPr>
              <a:t>asped</a:t>
            </a:r>
            <a:r>
              <a:rPr lang="de-DE" dirty="0">
                <a:effectLst/>
                <a:latin typeface="Arial" panose="020B0604020202020204" pitchFamily="34" charset="0"/>
              </a:rPr>
              <a:t> </a:t>
            </a:r>
            <a:r>
              <a:rPr lang="de-DE" dirty="0" err="1">
                <a:effectLst/>
                <a:latin typeface="Arial" panose="020B0604020202020204" pitchFamily="34" charset="0"/>
              </a:rPr>
              <a:t>moditas</a:t>
            </a:r>
            <a:r>
              <a:rPr lang="de-DE" dirty="0">
                <a:effectLst/>
                <a:latin typeface="Arial" panose="020B0604020202020204" pitchFamily="34" charset="0"/>
              </a:rPr>
              <a:t>.</a:t>
            </a:r>
            <a:endParaRPr lang="en-US" dirty="0"/>
          </a:p>
        </p:txBody>
      </p:sp>
      <p:sp>
        <p:nvSpPr>
          <p:cNvPr id="4" name="Date Placeholder 3"/>
          <p:cNvSpPr>
            <a:spLocks noGrp="1"/>
          </p:cNvSpPr>
          <p:nvPr>
            <p:ph type="dt" sz="half" idx="10"/>
          </p:nvPr>
        </p:nvSpPr>
        <p:spPr/>
        <p:txBody>
          <a:bodyPr/>
          <a:lstStyle/>
          <a:p>
            <a:r>
              <a:rPr lang="de-DE"/>
              <a:t>Heer</a:t>
            </a:r>
          </a:p>
        </p:txBody>
      </p:sp>
      <p:sp>
        <p:nvSpPr>
          <p:cNvPr id="5" name="Footer Placeholder 4"/>
          <p:cNvSpPr>
            <a:spLocks noGrp="1"/>
          </p:cNvSpPr>
          <p:nvPr>
            <p:ph type="ftr" sz="quarter" idx="11"/>
          </p:nvPr>
        </p:nvSpPr>
        <p:spPr/>
        <p:txBody>
          <a:bodyPr/>
          <a:lstStyle/>
          <a:p>
            <a:r>
              <a:rPr lang="de-DE"/>
              <a:t>Titel</a:t>
            </a:r>
          </a:p>
        </p:txBody>
      </p:sp>
      <p:sp>
        <p:nvSpPr>
          <p:cNvPr id="6" name="Slide Number Placeholder 5"/>
          <p:cNvSpPr>
            <a:spLocks noGrp="1"/>
          </p:cNvSpPr>
          <p:nvPr>
            <p:ph type="sldNum" sz="quarter" idx="12"/>
          </p:nvPr>
        </p:nvSpPr>
        <p:spPr/>
        <p:txBody>
          <a:bodyPr/>
          <a:lstStyle/>
          <a:p>
            <a:fld id="{2C03746F-B42A-474D-94FA-02D6826DE614}" type="slidenum">
              <a:rPr lang="de-DE" smtClean="0"/>
              <a:t>‹#›</a:t>
            </a:fld>
            <a:endParaRPr lang="de-DE"/>
          </a:p>
        </p:txBody>
      </p:sp>
      <p:sp>
        <p:nvSpPr>
          <p:cNvPr id="13" name="Textplatzhalter 12">
            <a:extLst>
              <a:ext uri="{FF2B5EF4-FFF2-40B4-BE49-F238E27FC236}">
                <a16:creationId xmlns:a16="http://schemas.microsoft.com/office/drawing/2014/main" id="{1E3D6320-5680-ED48-A7F7-59F42C345DE6}"/>
              </a:ext>
            </a:extLst>
          </p:cNvPr>
          <p:cNvSpPr>
            <a:spLocks noGrp="1"/>
          </p:cNvSpPr>
          <p:nvPr>
            <p:ph type="body" sz="quarter" idx="13" hasCustomPrompt="1"/>
          </p:nvPr>
        </p:nvSpPr>
        <p:spPr>
          <a:xfrm>
            <a:off x="383117" y="1339849"/>
            <a:ext cx="8640000" cy="624000"/>
          </a:xfrm>
          <a:prstGeom prst="rect">
            <a:avLst/>
          </a:prstGeom>
        </p:spPr>
        <p:txBody>
          <a:bodyPr>
            <a:noAutofit/>
          </a:bodyPr>
          <a:lstStyle>
            <a:lvl1pPr marL="0" indent="0">
              <a:spcAft>
                <a:spcPts val="0"/>
              </a:spcAft>
              <a:buNone/>
              <a:defRPr sz="1800" b="1">
                <a:latin typeface="+mj-lt"/>
              </a:defRPr>
            </a:lvl1pPr>
          </a:lstStyle>
          <a:p>
            <a:r>
              <a:rPr lang="de-DE" dirty="0"/>
              <a:t>Untertitel</a:t>
            </a:r>
          </a:p>
        </p:txBody>
      </p:sp>
      <p:sp>
        <p:nvSpPr>
          <p:cNvPr id="22" name="Textplatzhalter 21">
            <a:extLst>
              <a:ext uri="{FF2B5EF4-FFF2-40B4-BE49-F238E27FC236}">
                <a16:creationId xmlns:a16="http://schemas.microsoft.com/office/drawing/2014/main" id="{5FFEAD8C-438F-2F42-A4FE-9072CD40D83C}"/>
              </a:ext>
            </a:extLst>
          </p:cNvPr>
          <p:cNvSpPr>
            <a:spLocks noGrp="1"/>
          </p:cNvSpPr>
          <p:nvPr>
            <p:ph type="body" sz="quarter" idx="15" hasCustomPrompt="1"/>
          </p:nvPr>
        </p:nvSpPr>
        <p:spPr>
          <a:xfrm>
            <a:off x="383119" y="0"/>
            <a:ext cx="11425767" cy="912000"/>
          </a:xfrm>
          <a:prstGeom prst="rect">
            <a:avLst/>
          </a:prstGeom>
        </p:spPr>
        <p:txBody>
          <a:bodyPr anchor="ctr" anchorCtr="0">
            <a:noAutofit/>
          </a:bodyPr>
          <a:lstStyle>
            <a:lvl1pPr marL="0" indent="0">
              <a:spcAft>
                <a:spcPts val="0"/>
              </a:spcAft>
              <a:buNone/>
              <a:defRPr sz="1800" b="1" cap="all" baseline="0">
                <a:solidFill>
                  <a:schemeClr val="bg1"/>
                </a:solidFill>
                <a:latin typeface="+mj-lt"/>
              </a:defRPr>
            </a:lvl1pPr>
          </a:lstStyle>
          <a:p>
            <a:r>
              <a:rPr lang="de-DE" dirty="0"/>
              <a:t>Überschrift – Platz für eine 2-zeilige </a:t>
            </a:r>
            <a:r>
              <a:rPr lang="de-DE" dirty="0" err="1"/>
              <a:t>überschrift</a:t>
            </a:r>
            <a:r>
              <a:rPr lang="de-DE" dirty="0"/>
              <a:t> in 15 Punkt </a:t>
            </a:r>
            <a:r>
              <a:rPr lang="de-DE" dirty="0" err="1"/>
              <a:t>Grösse</a:t>
            </a:r>
            <a:r>
              <a:rPr lang="de-DE" dirty="0"/>
              <a:t> oder eine 1-zeilge Überschrift in 23 Punkt</a:t>
            </a:r>
          </a:p>
        </p:txBody>
      </p:sp>
      <p:sp>
        <p:nvSpPr>
          <p:cNvPr id="7" name="Tabellenplatzhalter 6">
            <a:extLst>
              <a:ext uri="{FF2B5EF4-FFF2-40B4-BE49-F238E27FC236}">
                <a16:creationId xmlns:a16="http://schemas.microsoft.com/office/drawing/2014/main" id="{CA21C0A4-2921-F14C-A83C-320D0FC3404A}"/>
              </a:ext>
            </a:extLst>
          </p:cNvPr>
          <p:cNvSpPr>
            <a:spLocks noGrp="1"/>
          </p:cNvSpPr>
          <p:nvPr>
            <p:ph type="tbl" sz="quarter" idx="16"/>
          </p:nvPr>
        </p:nvSpPr>
        <p:spPr>
          <a:xfrm>
            <a:off x="383117" y="2002368"/>
            <a:ext cx="7200000" cy="4307417"/>
          </a:xfrm>
          <a:prstGeom prst="rect">
            <a:avLst/>
          </a:prstGeom>
        </p:spPr>
        <p:txBody>
          <a:bodyPr/>
          <a:lstStyle/>
          <a:p>
            <a:r>
              <a:rPr lang="de-DE"/>
              <a:t>Tabelle durch Klicken auf Symbol hinzufügen</a:t>
            </a:r>
          </a:p>
        </p:txBody>
      </p:sp>
      <p:sp>
        <p:nvSpPr>
          <p:cNvPr id="9" name="Textplatzhalter 3">
            <a:extLst>
              <a:ext uri="{FF2B5EF4-FFF2-40B4-BE49-F238E27FC236}">
                <a16:creationId xmlns:a16="http://schemas.microsoft.com/office/drawing/2014/main" id="{EAE55519-0BEB-8E47-9C6C-92064AE8F643}"/>
              </a:ext>
            </a:extLst>
          </p:cNvPr>
          <p:cNvSpPr>
            <a:spLocks noGrp="1"/>
          </p:cNvSpPr>
          <p:nvPr>
            <p:ph type="body" sz="quarter" idx="17" hasCustomPrompt="1"/>
          </p:nvPr>
        </p:nvSpPr>
        <p:spPr>
          <a:xfrm>
            <a:off x="5039880" y="0"/>
            <a:ext cx="2112237" cy="231845"/>
          </a:xfrm>
          <a:prstGeom prst="rect">
            <a:avLst/>
          </a:prstGeom>
          <a:solidFill>
            <a:schemeClr val="tx2"/>
          </a:solidFill>
        </p:spPr>
        <p:txBody>
          <a:bodyPr lIns="0" tIns="0" rIns="0" bIns="0" anchor="ctr" anchorCtr="0">
            <a:normAutofit/>
          </a:bodyPr>
          <a:lstStyle>
            <a:lvl1pPr marL="0" indent="0" algn="ctr">
              <a:buFontTx/>
              <a:buNone/>
              <a:defRPr sz="900" b="1" cap="all" baseline="0">
                <a:solidFill>
                  <a:schemeClr val="bg1"/>
                </a:solidFill>
                <a:latin typeface="+mj-lt"/>
              </a:defRPr>
            </a:lvl1pPr>
          </a:lstStyle>
          <a:p>
            <a:r>
              <a:rPr lang="de-DE" dirty="0"/>
              <a:t>VS – Nur für den Dienstgebrauch</a:t>
            </a:r>
          </a:p>
        </p:txBody>
      </p:sp>
    </p:spTree>
    <p:extLst>
      <p:ext uri="{BB962C8B-B14F-4D97-AF65-F5344CB8AC3E}">
        <p14:creationId xmlns:p14="http://schemas.microsoft.com/office/powerpoint/2010/main" val="38920137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lowchar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3116" y="2003250"/>
            <a:ext cx="4800000" cy="4306537"/>
          </a:xfrm>
          <a:prstGeom prst="rect">
            <a:avLst/>
          </a:prstGeom>
          <a:solidFill>
            <a:schemeClr val="accent1"/>
          </a:solidFill>
        </p:spPr>
        <p:txBody>
          <a:bodyPr lIns="108000" tIns="108000" rIns="108000" bIns="108000">
            <a:noAutofit/>
          </a:bodyPr>
          <a:lstStyle>
            <a:lvl1pPr marL="129600" indent="-129600">
              <a:buFont typeface="Wingdings" pitchFamily="2" charset="2"/>
              <a:buChar char="§"/>
              <a:defRPr lang="de-DE" smtClean="0">
                <a:effectLst/>
              </a:defRPr>
            </a:lvl1pPr>
          </a:lstStyle>
          <a:p>
            <a:r>
              <a:rPr lang="de-DE" dirty="0" err="1">
                <a:effectLst/>
                <a:latin typeface="Arial" panose="020B0604020202020204" pitchFamily="34" charset="0"/>
              </a:rPr>
              <a:t>Soloriosa</a:t>
            </a:r>
            <a:r>
              <a:rPr lang="de-DE" dirty="0">
                <a:effectLst/>
                <a:latin typeface="Arial" panose="020B0604020202020204" pitchFamily="34" charset="0"/>
              </a:rPr>
              <a:t> </a:t>
            </a:r>
            <a:r>
              <a:rPr lang="de-DE" dirty="0" err="1">
                <a:effectLst/>
                <a:latin typeface="Arial" panose="020B0604020202020204" pitchFamily="34" charset="0"/>
              </a:rPr>
              <a:t>dolecto</a:t>
            </a:r>
            <a:r>
              <a:rPr lang="de-DE" dirty="0">
                <a:effectLst/>
                <a:latin typeface="Arial" panose="020B0604020202020204" pitchFamily="34" charset="0"/>
              </a:rPr>
              <a:t> </a:t>
            </a:r>
            <a:r>
              <a:rPr lang="de-DE" dirty="0" err="1">
                <a:effectLst/>
                <a:latin typeface="Arial" panose="020B0604020202020204" pitchFamily="34" charset="0"/>
              </a:rPr>
              <a:t>blam</a:t>
            </a:r>
            <a:r>
              <a:rPr lang="de-DE" dirty="0">
                <a:effectLst/>
                <a:latin typeface="Arial" panose="020B0604020202020204" pitchFamily="34" charset="0"/>
              </a:rPr>
              <a:t> </a:t>
            </a:r>
            <a:r>
              <a:rPr lang="de-DE" dirty="0" err="1">
                <a:effectLst/>
                <a:latin typeface="Arial" panose="020B0604020202020204" pitchFamily="34" charset="0"/>
              </a:rPr>
              <a:t>ium</a:t>
            </a:r>
            <a:r>
              <a:rPr lang="de-DE" dirty="0">
                <a:effectLst/>
                <a:latin typeface="Arial" panose="020B0604020202020204" pitchFamily="34" charset="0"/>
              </a:rPr>
              <a:t> </a:t>
            </a:r>
            <a:r>
              <a:rPr lang="de-DE" dirty="0" err="1">
                <a:effectLst/>
                <a:latin typeface="Arial" panose="020B0604020202020204" pitchFamily="34" charset="0"/>
              </a:rPr>
              <a:t>as</a:t>
            </a:r>
            <a:r>
              <a:rPr lang="de-DE" dirty="0">
                <a:effectLst/>
                <a:latin typeface="Arial" panose="020B0604020202020204" pitchFamily="34" charset="0"/>
              </a:rPr>
              <a:t> </a:t>
            </a:r>
            <a:r>
              <a:rPr lang="de-DE" dirty="0" err="1">
                <a:effectLst/>
                <a:latin typeface="Arial" panose="020B0604020202020204" pitchFamily="34" charset="0"/>
              </a:rPr>
              <a:t>ut</a:t>
            </a:r>
            <a:r>
              <a:rPr lang="de-DE" dirty="0">
                <a:effectLst/>
                <a:latin typeface="Arial" panose="020B0604020202020204" pitchFamily="34" charset="0"/>
              </a:rPr>
              <a:t> </a:t>
            </a:r>
            <a:r>
              <a:rPr lang="de-DE" dirty="0" err="1">
                <a:effectLst/>
                <a:latin typeface="Arial" panose="020B0604020202020204" pitchFamily="34" charset="0"/>
              </a:rPr>
              <a:t>estecea</a:t>
            </a:r>
            <a:r>
              <a:rPr lang="de-DE" dirty="0">
                <a:effectLst/>
                <a:latin typeface="Arial" panose="020B0604020202020204" pitchFamily="34" charset="0"/>
              </a:rPr>
              <a:t> </a:t>
            </a:r>
            <a:r>
              <a:rPr lang="de-DE" dirty="0" err="1">
                <a:effectLst/>
                <a:latin typeface="Arial" panose="020B0604020202020204" pitchFamily="34" charset="0"/>
              </a:rPr>
              <a:t>ribus</a:t>
            </a:r>
            <a:r>
              <a:rPr lang="de-DE" dirty="0">
                <a:effectLst/>
                <a:latin typeface="Arial" panose="020B0604020202020204" pitchFamily="34" charset="0"/>
              </a:rPr>
              <a:t>, </a:t>
            </a:r>
            <a:r>
              <a:rPr lang="de-DE" dirty="0" err="1">
                <a:effectLst/>
                <a:latin typeface="Arial" panose="020B0604020202020204" pitchFamily="34" charset="0"/>
              </a:rPr>
              <a:t>quidia</a:t>
            </a:r>
            <a:r>
              <a:rPr lang="de-DE" dirty="0">
                <a:effectLst/>
                <a:latin typeface="Arial" panose="020B0604020202020204" pitchFamily="34" charset="0"/>
              </a:rPr>
              <a:t> quas </a:t>
            </a:r>
            <a:r>
              <a:rPr lang="de-DE" dirty="0" err="1">
                <a:effectLst/>
                <a:latin typeface="Arial" panose="020B0604020202020204" pitchFamily="34" charset="0"/>
              </a:rPr>
              <a:t>volum</a:t>
            </a:r>
            <a:r>
              <a:rPr lang="de-DE" dirty="0">
                <a:effectLst/>
                <a:latin typeface="Arial" panose="020B0604020202020204" pitchFamily="34" charset="0"/>
              </a:rPr>
              <a:t> </a:t>
            </a:r>
            <a:r>
              <a:rPr lang="de-DE" dirty="0" err="1">
                <a:effectLst/>
                <a:latin typeface="Arial" panose="020B0604020202020204" pitchFamily="34" charset="0"/>
              </a:rPr>
              <a:t>recturero</a:t>
            </a:r>
            <a:r>
              <a:rPr lang="de-DE" dirty="0">
                <a:effectLst/>
                <a:latin typeface="Arial" panose="020B0604020202020204" pitchFamily="34" charset="0"/>
              </a:rPr>
              <a:t> </a:t>
            </a:r>
            <a:r>
              <a:rPr lang="de-DE" dirty="0" err="1">
                <a:effectLst/>
                <a:latin typeface="Arial" panose="020B0604020202020204" pitchFamily="34" charset="0"/>
              </a:rPr>
              <a:t>volorum</a:t>
            </a:r>
            <a:r>
              <a:rPr lang="de-DE" dirty="0">
                <a:effectLst/>
                <a:latin typeface="Arial" panose="020B0604020202020204" pitchFamily="34" charset="0"/>
              </a:rPr>
              <a:t> </a:t>
            </a:r>
            <a:r>
              <a:rPr lang="de-DE" dirty="0" err="1">
                <a:effectLst/>
                <a:latin typeface="Arial" panose="020B0604020202020204" pitchFamily="34" charset="0"/>
              </a:rPr>
              <a:t>volum</a:t>
            </a:r>
            <a:r>
              <a:rPr lang="de-DE" dirty="0">
                <a:effectLst/>
                <a:latin typeface="Arial" panose="020B0604020202020204" pitchFamily="34" charset="0"/>
              </a:rPr>
              <a:t>, cum si </a:t>
            </a:r>
            <a:r>
              <a:rPr lang="de-DE" dirty="0" err="1">
                <a:effectLst/>
                <a:latin typeface="Arial" panose="020B0604020202020204" pitchFamily="34" charset="0"/>
              </a:rPr>
              <a:t>cuptur</a:t>
            </a:r>
            <a:r>
              <a:rPr lang="de-DE" dirty="0">
                <a:effectLst/>
                <a:latin typeface="Arial" panose="020B0604020202020204" pitchFamily="34" charset="0"/>
              </a:rPr>
              <a:t>, </a:t>
            </a:r>
            <a:r>
              <a:rPr lang="de-DE" dirty="0" err="1">
                <a:effectLst/>
                <a:latin typeface="Arial" panose="020B0604020202020204" pitchFamily="34" charset="0"/>
              </a:rPr>
              <a:t>que</a:t>
            </a:r>
            <a:r>
              <a:rPr lang="de-DE" dirty="0">
                <a:effectLst/>
                <a:latin typeface="Arial" panose="020B0604020202020204" pitchFamily="34" charset="0"/>
              </a:rPr>
              <a:t> </a:t>
            </a:r>
            <a:r>
              <a:rPr lang="de-DE" dirty="0" err="1">
                <a:effectLst/>
                <a:latin typeface="Arial" panose="020B0604020202020204" pitchFamily="34" charset="0"/>
              </a:rPr>
              <a:t>eum</a:t>
            </a:r>
            <a:r>
              <a:rPr lang="de-DE" dirty="0">
                <a:effectLst/>
                <a:latin typeface="Arial" panose="020B0604020202020204" pitchFamily="34" charset="0"/>
              </a:rPr>
              <a:t> et </a:t>
            </a:r>
            <a:r>
              <a:rPr lang="de-DE" dirty="0" err="1">
                <a:effectLst/>
                <a:latin typeface="Arial" panose="020B0604020202020204" pitchFamily="34" charset="0"/>
              </a:rPr>
              <a:t>qui</a:t>
            </a:r>
            <a:r>
              <a:rPr lang="de-DE" dirty="0">
                <a:effectLst/>
                <a:latin typeface="Arial" panose="020B0604020202020204" pitchFamily="34" charset="0"/>
              </a:rPr>
              <a:t> </a:t>
            </a:r>
            <a:r>
              <a:rPr lang="de-DE" dirty="0" err="1">
                <a:effectLst/>
                <a:latin typeface="Arial" panose="020B0604020202020204" pitchFamily="34" charset="0"/>
              </a:rPr>
              <a:t>que</a:t>
            </a:r>
            <a:r>
              <a:rPr lang="de-DE" dirty="0">
                <a:effectLst/>
                <a:latin typeface="Arial" panose="020B0604020202020204" pitchFamily="34" charset="0"/>
              </a:rPr>
              <a:t> </a:t>
            </a:r>
            <a:r>
              <a:rPr lang="de-DE" dirty="0" err="1">
                <a:effectLst/>
                <a:latin typeface="Arial" panose="020B0604020202020204" pitchFamily="34" charset="0"/>
              </a:rPr>
              <a:t>pa</a:t>
            </a:r>
            <a:r>
              <a:rPr lang="de-DE" dirty="0">
                <a:effectLst/>
                <a:latin typeface="Arial" panose="020B0604020202020204" pitchFamily="34" charset="0"/>
              </a:rPr>
              <a:t> </a:t>
            </a:r>
            <a:r>
              <a:rPr lang="de-DE" dirty="0" err="1">
                <a:effectLst/>
                <a:latin typeface="Arial" panose="020B0604020202020204" pitchFamily="34" charset="0"/>
              </a:rPr>
              <a:t>verum</a:t>
            </a:r>
            <a:r>
              <a:rPr lang="de-DE" dirty="0">
                <a:effectLst/>
                <a:latin typeface="Arial" panose="020B0604020202020204" pitchFamily="34" charset="0"/>
              </a:rPr>
              <a:t> </a:t>
            </a:r>
            <a:r>
              <a:rPr lang="de-DE" dirty="0" err="1">
                <a:effectLst/>
                <a:latin typeface="Arial" panose="020B0604020202020204" pitchFamily="34" charset="0"/>
              </a:rPr>
              <a:t>facculpariat</a:t>
            </a:r>
            <a:r>
              <a:rPr lang="de-DE" dirty="0">
                <a:effectLst/>
                <a:latin typeface="Arial" panose="020B0604020202020204" pitchFamily="34" charset="0"/>
              </a:rPr>
              <a:t> </a:t>
            </a:r>
            <a:r>
              <a:rPr lang="de-DE" dirty="0" err="1">
                <a:effectLst/>
                <a:latin typeface="Arial" panose="020B0604020202020204" pitchFamily="34" charset="0"/>
              </a:rPr>
              <a:t>eosandentiis</a:t>
            </a:r>
            <a:r>
              <a:rPr lang="de-DE" dirty="0">
                <a:effectLst/>
                <a:latin typeface="Arial" panose="020B0604020202020204" pitchFamily="34" charset="0"/>
              </a:rPr>
              <a:t> </a:t>
            </a:r>
            <a:r>
              <a:rPr lang="de-DE" dirty="0" err="1">
                <a:effectLst/>
                <a:latin typeface="Arial" panose="020B0604020202020204" pitchFamily="34" charset="0"/>
              </a:rPr>
              <a:t>asped</a:t>
            </a:r>
            <a:r>
              <a:rPr lang="de-DE" dirty="0">
                <a:effectLst/>
                <a:latin typeface="Arial" panose="020B0604020202020204" pitchFamily="34" charset="0"/>
              </a:rPr>
              <a:t> </a:t>
            </a:r>
            <a:r>
              <a:rPr lang="de-DE" dirty="0" err="1">
                <a:effectLst/>
                <a:latin typeface="Arial" panose="020B0604020202020204" pitchFamily="34" charset="0"/>
              </a:rPr>
              <a:t>moditas</a:t>
            </a:r>
            <a:r>
              <a:rPr lang="de-DE" dirty="0">
                <a:effectLst/>
                <a:latin typeface="Arial" panose="020B0604020202020204" pitchFamily="34" charset="0"/>
              </a:rPr>
              <a:t>.</a:t>
            </a:r>
            <a:endParaRPr lang="en-US" dirty="0"/>
          </a:p>
        </p:txBody>
      </p:sp>
      <p:sp>
        <p:nvSpPr>
          <p:cNvPr id="4" name="Date Placeholder 3"/>
          <p:cNvSpPr>
            <a:spLocks noGrp="1"/>
          </p:cNvSpPr>
          <p:nvPr>
            <p:ph type="dt" sz="half" idx="10"/>
          </p:nvPr>
        </p:nvSpPr>
        <p:spPr/>
        <p:txBody>
          <a:bodyPr/>
          <a:lstStyle/>
          <a:p>
            <a:r>
              <a:rPr lang="de-DE"/>
              <a:t>Heer</a:t>
            </a:r>
          </a:p>
        </p:txBody>
      </p:sp>
      <p:sp>
        <p:nvSpPr>
          <p:cNvPr id="5" name="Footer Placeholder 4"/>
          <p:cNvSpPr>
            <a:spLocks noGrp="1"/>
          </p:cNvSpPr>
          <p:nvPr>
            <p:ph type="ftr" sz="quarter" idx="11"/>
          </p:nvPr>
        </p:nvSpPr>
        <p:spPr/>
        <p:txBody>
          <a:bodyPr/>
          <a:lstStyle/>
          <a:p>
            <a:r>
              <a:rPr lang="de-DE"/>
              <a:t>Titel</a:t>
            </a:r>
          </a:p>
        </p:txBody>
      </p:sp>
      <p:sp>
        <p:nvSpPr>
          <p:cNvPr id="6" name="Slide Number Placeholder 5"/>
          <p:cNvSpPr>
            <a:spLocks noGrp="1"/>
          </p:cNvSpPr>
          <p:nvPr>
            <p:ph type="sldNum" sz="quarter" idx="12"/>
          </p:nvPr>
        </p:nvSpPr>
        <p:spPr/>
        <p:txBody>
          <a:bodyPr/>
          <a:lstStyle/>
          <a:p>
            <a:fld id="{2C03746F-B42A-474D-94FA-02D6826DE614}" type="slidenum">
              <a:rPr lang="de-DE" smtClean="0"/>
              <a:t>‹#›</a:t>
            </a:fld>
            <a:endParaRPr lang="de-DE"/>
          </a:p>
        </p:txBody>
      </p:sp>
      <p:sp>
        <p:nvSpPr>
          <p:cNvPr id="13" name="Textplatzhalter 12">
            <a:extLst>
              <a:ext uri="{FF2B5EF4-FFF2-40B4-BE49-F238E27FC236}">
                <a16:creationId xmlns:a16="http://schemas.microsoft.com/office/drawing/2014/main" id="{1E3D6320-5680-ED48-A7F7-59F42C345DE6}"/>
              </a:ext>
            </a:extLst>
          </p:cNvPr>
          <p:cNvSpPr>
            <a:spLocks noGrp="1"/>
          </p:cNvSpPr>
          <p:nvPr>
            <p:ph type="body" sz="quarter" idx="13" hasCustomPrompt="1"/>
          </p:nvPr>
        </p:nvSpPr>
        <p:spPr>
          <a:xfrm>
            <a:off x="383117" y="1339849"/>
            <a:ext cx="8640000" cy="624000"/>
          </a:xfrm>
          <a:prstGeom prst="rect">
            <a:avLst/>
          </a:prstGeom>
        </p:spPr>
        <p:txBody>
          <a:bodyPr>
            <a:noAutofit/>
          </a:bodyPr>
          <a:lstStyle>
            <a:lvl1pPr marL="0" indent="0">
              <a:spcAft>
                <a:spcPts val="0"/>
              </a:spcAft>
              <a:buNone/>
              <a:defRPr sz="1800" b="1">
                <a:latin typeface="+mj-lt"/>
              </a:defRPr>
            </a:lvl1pPr>
          </a:lstStyle>
          <a:p>
            <a:r>
              <a:rPr lang="de-DE" dirty="0"/>
              <a:t>Untertitel</a:t>
            </a:r>
          </a:p>
        </p:txBody>
      </p:sp>
      <p:sp>
        <p:nvSpPr>
          <p:cNvPr id="22" name="Textplatzhalter 21">
            <a:extLst>
              <a:ext uri="{FF2B5EF4-FFF2-40B4-BE49-F238E27FC236}">
                <a16:creationId xmlns:a16="http://schemas.microsoft.com/office/drawing/2014/main" id="{5FFEAD8C-438F-2F42-A4FE-9072CD40D83C}"/>
              </a:ext>
            </a:extLst>
          </p:cNvPr>
          <p:cNvSpPr>
            <a:spLocks noGrp="1"/>
          </p:cNvSpPr>
          <p:nvPr>
            <p:ph type="body" sz="quarter" idx="15" hasCustomPrompt="1"/>
          </p:nvPr>
        </p:nvSpPr>
        <p:spPr>
          <a:xfrm>
            <a:off x="383119" y="0"/>
            <a:ext cx="11425767" cy="912000"/>
          </a:xfrm>
          <a:prstGeom prst="rect">
            <a:avLst/>
          </a:prstGeom>
        </p:spPr>
        <p:txBody>
          <a:bodyPr anchor="ctr" anchorCtr="0">
            <a:noAutofit/>
          </a:bodyPr>
          <a:lstStyle>
            <a:lvl1pPr marL="0" indent="0">
              <a:spcAft>
                <a:spcPts val="0"/>
              </a:spcAft>
              <a:buNone/>
              <a:defRPr sz="1800" b="1" cap="all" baseline="0">
                <a:solidFill>
                  <a:schemeClr val="bg1"/>
                </a:solidFill>
                <a:latin typeface="+mj-lt"/>
              </a:defRPr>
            </a:lvl1pPr>
          </a:lstStyle>
          <a:p>
            <a:r>
              <a:rPr lang="de-DE" dirty="0"/>
              <a:t>Überschrift – Platz für eine 2-zeilige </a:t>
            </a:r>
            <a:r>
              <a:rPr lang="de-DE" dirty="0" err="1"/>
              <a:t>überschrift</a:t>
            </a:r>
            <a:r>
              <a:rPr lang="de-DE" dirty="0"/>
              <a:t> in 15 Punkt </a:t>
            </a:r>
            <a:r>
              <a:rPr lang="de-DE" dirty="0" err="1"/>
              <a:t>Grösse</a:t>
            </a:r>
            <a:r>
              <a:rPr lang="de-DE" dirty="0"/>
              <a:t> oder eine 1-zeilge Überschrift in 23 Punkt</a:t>
            </a:r>
          </a:p>
        </p:txBody>
      </p:sp>
      <p:sp>
        <p:nvSpPr>
          <p:cNvPr id="8" name="Content Placeholder 2">
            <a:extLst>
              <a:ext uri="{FF2B5EF4-FFF2-40B4-BE49-F238E27FC236}">
                <a16:creationId xmlns:a16="http://schemas.microsoft.com/office/drawing/2014/main" id="{169AD25E-E81D-174E-97E3-6B7B523599C8}"/>
              </a:ext>
            </a:extLst>
          </p:cNvPr>
          <p:cNvSpPr>
            <a:spLocks noGrp="1"/>
          </p:cNvSpPr>
          <p:nvPr>
            <p:ph idx="16" hasCustomPrompt="1"/>
          </p:nvPr>
        </p:nvSpPr>
        <p:spPr>
          <a:xfrm>
            <a:off x="7008883" y="2003250"/>
            <a:ext cx="4800000" cy="4306537"/>
          </a:xfrm>
          <a:prstGeom prst="rect">
            <a:avLst/>
          </a:prstGeom>
          <a:solidFill>
            <a:schemeClr val="accent1"/>
          </a:solidFill>
        </p:spPr>
        <p:txBody>
          <a:bodyPr lIns="108000" tIns="108000" rIns="108000" bIns="108000">
            <a:noAutofit/>
          </a:bodyPr>
          <a:lstStyle>
            <a:lvl1pPr marL="129600" indent="-129600">
              <a:buFont typeface="Wingdings" pitchFamily="2" charset="2"/>
              <a:buChar char="§"/>
              <a:defRPr lang="de-DE" smtClean="0">
                <a:effectLst/>
              </a:defRPr>
            </a:lvl1pPr>
          </a:lstStyle>
          <a:p>
            <a:r>
              <a:rPr lang="de-DE" dirty="0" err="1">
                <a:effectLst/>
                <a:latin typeface="Arial" panose="020B0604020202020204" pitchFamily="34" charset="0"/>
              </a:rPr>
              <a:t>Soloriosa</a:t>
            </a:r>
            <a:r>
              <a:rPr lang="de-DE" dirty="0">
                <a:effectLst/>
                <a:latin typeface="Arial" panose="020B0604020202020204" pitchFamily="34" charset="0"/>
              </a:rPr>
              <a:t> </a:t>
            </a:r>
            <a:r>
              <a:rPr lang="de-DE" dirty="0" err="1">
                <a:effectLst/>
                <a:latin typeface="Arial" panose="020B0604020202020204" pitchFamily="34" charset="0"/>
              </a:rPr>
              <a:t>dolecto</a:t>
            </a:r>
            <a:r>
              <a:rPr lang="de-DE" dirty="0">
                <a:effectLst/>
                <a:latin typeface="Arial" panose="020B0604020202020204" pitchFamily="34" charset="0"/>
              </a:rPr>
              <a:t> </a:t>
            </a:r>
            <a:r>
              <a:rPr lang="de-DE" dirty="0" err="1">
                <a:effectLst/>
                <a:latin typeface="Arial" panose="020B0604020202020204" pitchFamily="34" charset="0"/>
              </a:rPr>
              <a:t>blam</a:t>
            </a:r>
            <a:r>
              <a:rPr lang="de-DE" dirty="0">
                <a:effectLst/>
                <a:latin typeface="Arial" panose="020B0604020202020204" pitchFamily="34" charset="0"/>
              </a:rPr>
              <a:t> </a:t>
            </a:r>
            <a:r>
              <a:rPr lang="de-DE" dirty="0" err="1">
                <a:effectLst/>
                <a:latin typeface="Arial" panose="020B0604020202020204" pitchFamily="34" charset="0"/>
              </a:rPr>
              <a:t>ium</a:t>
            </a:r>
            <a:r>
              <a:rPr lang="de-DE" dirty="0">
                <a:effectLst/>
                <a:latin typeface="Arial" panose="020B0604020202020204" pitchFamily="34" charset="0"/>
              </a:rPr>
              <a:t> </a:t>
            </a:r>
            <a:r>
              <a:rPr lang="de-DE" dirty="0" err="1">
                <a:effectLst/>
                <a:latin typeface="Arial" panose="020B0604020202020204" pitchFamily="34" charset="0"/>
              </a:rPr>
              <a:t>as</a:t>
            </a:r>
            <a:r>
              <a:rPr lang="de-DE" dirty="0">
                <a:effectLst/>
                <a:latin typeface="Arial" panose="020B0604020202020204" pitchFamily="34" charset="0"/>
              </a:rPr>
              <a:t> </a:t>
            </a:r>
            <a:r>
              <a:rPr lang="de-DE" dirty="0" err="1">
                <a:effectLst/>
                <a:latin typeface="Arial" panose="020B0604020202020204" pitchFamily="34" charset="0"/>
              </a:rPr>
              <a:t>ut</a:t>
            </a:r>
            <a:r>
              <a:rPr lang="de-DE" dirty="0">
                <a:effectLst/>
                <a:latin typeface="Arial" panose="020B0604020202020204" pitchFamily="34" charset="0"/>
              </a:rPr>
              <a:t> </a:t>
            </a:r>
            <a:r>
              <a:rPr lang="de-DE" dirty="0" err="1">
                <a:effectLst/>
                <a:latin typeface="Arial" panose="020B0604020202020204" pitchFamily="34" charset="0"/>
              </a:rPr>
              <a:t>estecea</a:t>
            </a:r>
            <a:r>
              <a:rPr lang="de-DE" dirty="0">
                <a:effectLst/>
                <a:latin typeface="Arial" panose="020B0604020202020204" pitchFamily="34" charset="0"/>
              </a:rPr>
              <a:t> </a:t>
            </a:r>
            <a:r>
              <a:rPr lang="de-DE" dirty="0" err="1">
                <a:effectLst/>
                <a:latin typeface="Arial" panose="020B0604020202020204" pitchFamily="34" charset="0"/>
              </a:rPr>
              <a:t>ribus</a:t>
            </a:r>
            <a:r>
              <a:rPr lang="de-DE" dirty="0">
                <a:effectLst/>
                <a:latin typeface="Arial" panose="020B0604020202020204" pitchFamily="34" charset="0"/>
              </a:rPr>
              <a:t>, </a:t>
            </a:r>
            <a:r>
              <a:rPr lang="de-DE" dirty="0" err="1">
                <a:effectLst/>
                <a:latin typeface="Arial" panose="020B0604020202020204" pitchFamily="34" charset="0"/>
              </a:rPr>
              <a:t>quidia</a:t>
            </a:r>
            <a:r>
              <a:rPr lang="de-DE" dirty="0">
                <a:effectLst/>
                <a:latin typeface="Arial" panose="020B0604020202020204" pitchFamily="34" charset="0"/>
              </a:rPr>
              <a:t> quas </a:t>
            </a:r>
            <a:r>
              <a:rPr lang="de-DE" dirty="0" err="1">
                <a:effectLst/>
                <a:latin typeface="Arial" panose="020B0604020202020204" pitchFamily="34" charset="0"/>
              </a:rPr>
              <a:t>volum</a:t>
            </a:r>
            <a:r>
              <a:rPr lang="de-DE" dirty="0">
                <a:effectLst/>
                <a:latin typeface="Arial" panose="020B0604020202020204" pitchFamily="34" charset="0"/>
              </a:rPr>
              <a:t> </a:t>
            </a:r>
            <a:r>
              <a:rPr lang="de-DE" dirty="0" err="1">
                <a:effectLst/>
                <a:latin typeface="Arial" panose="020B0604020202020204" pitchFamily="34" charset="0"/>
              </a:rPr>
              <a:t>recturero</a:t>
            </a:r>
            <a:r>
              <a:rPr lang="de-DE" dirty="0">
                <a:effectLst/>
                <a:latin typeface="Arial" panose="020B0604020202020204" pitchFamily="34" charset="0"/>
              </a:rPr>
              <a:t> </a:t>
            </a:r>
            <a:r>
              <a:rPr lang="de-DE" dirty="0" err="1">
                <a:effectLst/>
                <a:latin typeface="Arial" panose="020B0604020202020204" pitchFamily="34" charset="0"/>
              </a:rPr>
              <a:t>volorum</a:t>
            </a:r>
            <a:r>
              <a:rPr lang="de-DE" dirty="0">
                <a:effectLst/>
                <a:latin typeface="Arial" panose="020B0604020202020204" pitchFamily="34" charset="0"/>
              </a:rPr>
              <a:t> </a:t>
            </a:r>
            <a:r>
              <a:rPr lang="de-DE" dirty="0" err="1">
                <a:effectLst/>
                <a:latin typeface="Arial" panose="020B0604020202020204" pitchFamily="34" charset="0"/>
              </a:rPr>
              <a:t>volum</a:t>
            </a:r>
            <a:r>
              <a:rPr lang="de-DE" dirty="0">
                <a:effectLst/>
                <a:latin typeface="Arial" panose="020B0604020202020204" pitchFamily="34" charset="0"/>
              </a:rPr>
              <a:t>, cum si </a:t>
            </a:r>
            <a:r>
              <a:rPr lang="de-DE" dirty="0" err="1">
                <a:effectLst/>
                <a:latin typeface="Arial" panose="020B0604020202020204" pitchFamily="34" charset="0"/>
              </a:rPr>
              <a:t>cuptur</a:t>
            </a:r>
            <a:r>
              <a:rPr lang="de-DE" dirty="0">
                <a:effectLst/>
                <a:latin typeface="Arial" panose="020B0604020202020204" pitchFamily="34" charset="0"/>
              </a:rPr>
              <a:t>, </a:t>
            </a:r>
            <a:r>
              <a:rPr lang="de-DE" dirty="0" err="1">
                <a:effectLst/>
                <a:latin typeface="Arial" panose="020B0604020202020204" pitchFamily="34" charset="0"/>
              </a:rPr>
              <a:t>que</a:t>
            </a:r>
            <a:r>
              <a:rPr lang="de-DE" dirty="0">
                <a:effectLst/>
                <a:latin typeface="Arial" panose="020B0604020202020204" pitchFamily="34" charset="0"/>
              </a:rPr>
              <a:t> </a:t>
            </a:r>
            <a:r>
              <a:rPr lang="de-DE" dirty="0" err="1">
                <a:effectLst/>
                <a:latin typeface="Arial" panose="020B0604020202020204" pitchFamily="34" charset="0"/>
              </a:rPr>
              <a:t>eum</a:t>
            </a:r>
            <a:r>
              <a:rPr lang="de-DE" dirty="0">
                <a:effectLst/>
                <a:latin typeface="Arial" panose="020B0604020202020204" pitchFamily="34" charset="0"/>
              </a:rPr>
              <a:t> et </a:t>
            </a:r>
            <a:r>
              <a:rPr lang="de-DE" dirty="0" err="1">
                <a:effectLst/>
                <a:latin typeface="Arial" panose="020B0604020202020204" pitchFamily="34" charset="0"/>
              </a:rPr>
              <a:t>qui</a:t>
            </a:r>
            <a:r>
              <a:rPr lang="de-DE" dirty="0">
                <a:effectLst/>
                <a:latin typeface="Arial" panose="020B0604020202020204" pitchFamily="34" charset="0"/>
              </a:rPr>
              <a:t> </a:t>
            </a:r>
            <a:r>
              <a:rPr lang="de-DE" dirty="0" err="1">
                <a:effectLst/>
                <a:latin typeface="Arial" panose="020B0604020202020204" pitchFamily="34" charset="0"/>
              </a:rPr>
              <a:t>que</a:t>
            </a:r>
            <a:r>
              <a:rPr lang="de-DE" dirty="0">
                <a:effectLst/>
                <a:latin typeface="Arial" panose="020B0604020202020204" pitchFamily="34" charset="0"/>
              </a:rPr>
              <a:t> </a:t>
            </a:r>
            <a:r>
              <a:rPr lang="de-DE" dirty="0" err="1">
                <a:effectLst/>
                <a:latin typeface="Arial" panose="020B0604020202020204" pitchFamily="34" charset="0"/>
              </a:rPr>
              <a:t>pa</a:t>
            </a:r>
            <a:r>
              <a:rPr lang="de-DE" dirty="0">
                <a:effectLst/>
                <a:latin typeface="Arial" panose="020B0604020202020204" pitchFamily="34" charset="0"/>
              </a:rPr>
              <a:t> </a:t>
            </a:r>
            <a:r>
              <a:rPr lang="de-DE" dirty="0" err="1">
                <a:effectLst/>
                <a:latin typeface="Arial" panose="020B0604020202020204" pitchFamily="34" charset="0"/>
              </a:rPr>
              <a:t>verum</a:t>
            </a:r>
            <a:r>
              <a:rPr lang="de-DE" dirty="0">
                <a:effectLst/>
                <a:latin typeface="Arial" panose="020B0604020202020204" pitchFamily="34" charset="0"/>
              </a:rPr>
              <a:t> </a:t>
            </a:r>
            <a:r>
              <a:rPr lang="de-DE" dirty="0" err="1">
                <a:effectLst/>
                <a:latin typeface="Arial" panose="020B0604020202020204" pitchFamily="34" charset="0"/>
              </a:rPr>
              <a:t>facculpariat</a:t>
            </a:r>
            <a:r>
              <a:rPr lang="de-DE" dirty="0">
                <a:effectLst/>
                <a:latin typeface="Arial" panose="020B0604020202020204" pitchFamily="34" charset="0"/>
              </a:rPr>
              <a:t> </a:t>
            </a:r>
            <a:r>
              <a:rPr lang="de-DE" dirty="0" err="1">
                <a:effectLst/>
                <a:latin typeface="Arial" panose="020B0604020202020204" pitchFamily="34" charset="0"/>
              </a:rPr>
              <a:t>eosandentiis</a:t>
            </a:r>
            <a:r>
              <a:rPr lang="de-DE" dirty="0">
                <a:effectLst/>
                <a:latin typeface="Arial" panose="020B0604020202020204" pitchFamily="34" charset="0"/>
              </a:rPr>
              <a:t> </a:t>
            </a:r>
            <a:r>
              <a:rPr lang="de-DE" dirty="0" err="1">
                <a:effectLst/>
                <a:latin typeface="Arial" panose="020B0604020202020204" pitchFamily="34" charset="0"/>
              </a:rPr>
              <a:t>asped</a:t>
            </a:r>
            <a:r>
              <a:rPr lang="de-DE" dirty="0">
                <a:effectLst/>
                <a:latin typeface="Arial" panose="020B0604020202020204" pitchFamily="34" charset="0"/>
              </a:rPr>
              <a:t> </a:t>
            </a:r>
            <a:r>
              <a:rPr lang="de-DE" dirty="0" err="1">
                <a:effectLst/>
                <a:latin typeface="Arial" panose="020B0604020202020204" pitchFamily="34" charset="0"/>
              </a:rPr>
              <a:t>moditas</a:t>
            </a:r>
            <a:r>
              <a:rPr lang="de-DE" dirty="0">
                <a:effectLst/>
                <a:latin typeface="Arial" panose="020B0604020202020204" pitchFamily="34" charset="0"/>
              </a:rPr>
              <a:t>.</a:t>
            </a:r>
            <a:endParaRPr lang="en-US" dirty="0"/>
          </a:p>
        </p:txBody>
      </p:sp>
      <p:sp>
        <p:nvSpPr>
          <p:cNvPr id="9" name="Textplatzhalter 3">
            <a:extLst>
              <a:ext uri="{FF2B5EF4-FFF2-40B4-BE49-F238E27FC236}">
                <a16:creationId xmlns:a16="http://schemas.microsoft.com/office/drawing/2014/main" id="{EAE55519-0BEB-8E47-9C6C-92064AE8F643}"/>
              </a:ext>
            </a:extLst>
          </p:cNvPr>
          <p:cNvSpPr>
            <a:spLocks noGrp="1"/>
          </p:cNvSpPr>
          <p:nvPr>
            <p:ph type="body" sz="quarter" idx="17" hasCustomPrompt="1"/>
          </p:nvPr>
        </p:nvSpPr>
        <p:spPr>
          <a:xfrm>
            <a:off x="5039880" y="0"/>
            <a:ext cx="2112237" cy="231845"/>
          </a:xfrm>
          <a:prstGeom prst="rect">
            <a:avLst/>
          </a:prstGeom>
          <a:solidFill>
            <a:schemeClr val="tx2"/>
          </a:solidFill>
        </p:spPr>
        <p:txBody>
          <a:bodyPr lIns="0" tIns="0" rIns="0" bIns="0" anchor="ctr" anchorCtr="0">
            <a:normAutofit/>
          </a:bodyPr>
          <a:lstStyle>
            <a:lvl1pPr marL="0" indent="0" algn="ctr">
              <a:buFontTx/>
              <a:buNone/>
              <a:defRPr sz="900" b="1" cap="all" baseline="0">
                <a:solidFill>
                  <a:schemeClr val="bg1"/>
                </a:solidFill>
                <a:latin typeface="+mj-lt"/>
              </a:defRPr>
            </a:lvl1pPr>
          </a:lstStyle>
          <a:p>
            <a:r>
              <a:rPr lang="de-DE" dirty="0"/>
              <a:t>VS – Nur für den Dienstgebrauch</a:t>
            </a:r>
          </a:p>
        </p:txBody>
      </p:sp>
    </p:spTree>
    <p:extLst>
      <p:ext uri="{BB962C8B-B14F-4D97-AF65-F5344CB8AC3E}">
        <p14:creationId xmlns:p14="http://schemas.microsoft.com/office/powerpoint/2010/main" val="17210298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ildchar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de-DE"/>
              <a:t>Heer</a:t>
            </a:r>
          </a:p>
        </p:txBody>
      </p:sp>
      <p:sp>
        <p:nvSpPr>
          <p:cNvPr id="5" name="Footer Placeholder 4"/>
          <p:cNvSpPr>
            <a:spLocks noGrp="1"/>
          </p:cNvSpPr>
          <p:nvPr>
            <p:ph type="ftr" sz="quarter" idx="11"/>
          </p:nvPr>
        </p:nvSpPr>
        <p:spPr/>
        <p:txBody>
          <a:bodyPr/>
          <a:lstStyle/>
          <a:p>
            <a:r>
              <a:rPr lang="de-DE"/>
              <a:t>Titel</a:t>
            </a:r>
          </a:p>
        </p:txBody>
      </p:sp>
      <p:sp>
        <p:nvSpPr>
          <p:cNvPr id="6" name="Slide Number Placeholder 5"/>
          <p:cNvSpPr>
            <a:spLocks noGrp="1"/>
          </p:cNvSpPr>
          <p:nvPr>
            <p:ph type="sldNum" sz="quarter" idx="12"/>
          </p:nvPr>
        </p:nvSpPr>
        <p:spPr/>
        <p:txBody>
          <a:bodyPr/>
          <a:lstStyle/>
          <a:p>
            <a:fld id="{2C03746F-B42A-474D-94FA-02D6826DE614}" type="slidenum">
              <a:rPr lang="de-DE" smtClean="0"/>
              <a:t>‹#›</a:t>
            </a:fld>
            <a:endParaRPr lang="de-DE"/>
          </a:p>
        </p:txBody>
      </p:sp>
      <p:sp>
        <p:nvSpPr>
          <p:cNvPr id="22" name="Textplatzhalter 21">
            <a:extLst>
              <a:ext uri="{FF2B5EF4-FFF2-40B4-BE49-F238E27FC236}">
                <a16:creationId xmlns:a16="http://schemas.microsoft.com/office/drawing/2014/main" id="{5FFEAD8C-438F-2F42-A4FE-9072CD40D83C}"/>
              </a:ext>
            </a:extLst>
          </p:cNvPr>
          <p:cNvSpPr>
            <a:spLocks noGrp="1"/>
          </p:cNvSpPr>
          <p:nvPr>
            <p:ph type="body" sz="quarter" idx="15" hasCustomPrompt="1"/>
          </p:nvPr>
        </p:nvSpPr>
        <p:spPr>
          <a:xfrm>
            <a:off x="383119" y="0"/>
            <a:ext cx="11425767" cy="912000"/>
          </a:xfrm>
          <a:prstGeom prst="rect">
            <a:avLst/>
          </a:prstGeom>
        </p:spPr>
        <p:txBody>
          <a:bodyPr anchor="ctr" anchorCtr="0">
            <a:noAutofit/>
          </a:bodyPr>
          <a:lstStyle>
            <a:lvl1pPr>
              <a:spcAft>
                <a:spcPts val="0"/>
              </a:spcAft>
              <a:defRPr sz="1800" b="1" cap="all" baseline="0">
                <a:solidFill>
                  <a:schemeClr val="bg1"/>
                </a:solidFill>
                <a:latin typeface="+mj-lt"/>
              </a:defRPr>
            </a:lvl1pPr>
          </a:lstStyle>
          <a:p>
            <a:r>
              <a:rPr lang="de-DE" dirty="0"/>
              <a:t>Überschrift – Platz für eine 2-zeilige </a:t>
            </a:r>
            <a:r>
              <a:rPr lang="de-DE" dirty="0" err="1"/>
              <a:t>überschrift</a:t>
            </a:r>
            <a:r>
              <a:rPr lang="de-DE" dirty="0"/>
              <a:t> in 15 Punkt </a:t>
            </a:r>
            <a:r>
              <a:rPr lang="de-DE" dirty="0" err="1"/>
              <a:t>Grösse</a:t>
            </a:r>
            <a:r>
              <a:rPr lang="de-DE" dirty="0"/>
              <a:t> oder eine 1-zeilge Überschrift in 23 Punkt</a:t>
            </a:r>
          </a:p>
        </p:txBody>
      </p:sp>
      <p:sp>
        <p:nvSpPr>
          <p:cNvPr id="7" name="Bildplatzhalter 6">
            <a:extLst>
              <a:ext uri="{FF2B5EF4-FFF2-40B4-BE49-F238E27FC236}">
                <a16:creationId xmlns:a16="http://schemas.microsoft.com/office/drawing/2014/main" id="{61A54758-588F-E94D-9E89-6041CDB62A9C}"/>
              </a:ext>
            </a:extLst>
          </p:cNvPr>
          <p:cNvSpPr>
            <a:spLocks noGrp="1"/>
          </p:cNvSpPr>
          <p:nvPr>
            <p:ph type="pic" sz="quarter" idx="16"/>
          </p:nvPr>
        </p:nvSpPr>
        <p:spPr>
          <a:xfrm>
            <a:off x="0" y="1873627"/>
            <a:ext cx="12192000" cy="4745190"/>
          </a:xfrm>
          <a:prstGeom prst="rect">
            <a:avLst/>
          </a:prstGeom>
          <a:solidFill>
            <a:schemeClr val="accent1"/>
          </a:solidFill>
        </p:spPr>
        <p:txBody>
          <a:bodyPr anchor="ctr" anchorCtr="0"/>
          <a:lstStyle>
            <a:lvl1pPr marL="0" indent="0" algn="ctr">
              <a:buNone/>
              <a:defRPr/>
            </a:lvl1pPr>
          </a:lstStyle>
          <a:p>
            <a:r>
              <a:rPr lang="de-DE"/>
              <a:t>Bild durch Klicken auf Symbol hinzufügen</a:t>
            </a:r>
            <a:endParaRPr lang="de-DE" dirty="0"/>
          </a:p>
        </p:txBody>
      </p:sp>
      <p:sp>
        <p:nvSpPr>
          <p:cNvPr id="8" name="Textplatzhalter 3">
            <a:extLst>
              <a:ext uri="{FF2B5EF4-FFF2-40B4-BE49-F238E27FC236}">
                <a16:creationId xmlns:a16="http://schemas.microsoft.com/office/drawing/2014/main" id="{EAE55519-0BEB-8E47-9C6C-92064AE8F643}"/>
              </a:ext>
            </a:extLst>
          </p:cNvPr>
          <p:cNvSpPr>
            <a:spLocks noGrp="1"/>
          </p:cNvSpPr>
          <p:nvPr>
            <p:ph type="body" sz="quarter" idx="17" hasCustomPrompt="1"/>
          </p:nvPr>
        </p:nvSpPr>
        <p:spPr>
          <a:xfrm>
            <a:off x="5039880" y="0"/>
            <a:ext cx="2112237" cy="231845"/>
          </a:xfrm>
          <a:prstGeom prst="rect">
            <a:avLst/>
          </a:prstGeom>
          <a:solidFill>
            <a:schemeClr val="tx2"/>
          </a:solidFill>
        </p:spPr>
        <p:txBody>
          <a:bodyPr lIns="0" tIns="0" rIns="0" bIns="0" anchor="ctr" anchorCtr="0">
            <a:normAutofit/>
          </a:bodyPr>
          <a:lstStyle>
            <a:lvl1pPr marL="0" indent="0" algn="ctr">
              <a:buFontTx/>
              <a:buNone/>
              <a:defRPr sz="900" b="1" cap="all" baseline="0">
                <a:solidFill>
                  <a:schemeClr val="bg1"/>
                </a:solidFill>
                <a:latin typeface="+mj-lt"/>
              </a:defRPr>
            </a:lvl1pPr>
          </a:lstStyle>
          <a:p>
            <a:r>
              <a:rPr lang="de-DE" dirty="0"/>
              <a:t>VS – Nur für den Dienstgebrauch</a:t>
            </a:r>
          </a:p>
        </p:txBody>
      </p:sp>
    </p:spTree>
    <p:extLst>
      <p:ext uri="{BB962C8B-B14F-4D97-AF65-F5344CB8AC3E}">
        <p14:creationId xmlns:p14="http://schemas.microsoft.com/office/powerpoint/2010/main" val="3384366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31"/>
            <a:ext cx="6172200" cy="4873625"/>
          </a:xfrm>
        </p:spPr>
        <p:txBody>
          <a:bodyPr rtlCol="0">
            <a:normAutofit/>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latin typeface="Garamond" pitchFamily="18" charset="0"/>
              </a:defRPr>
            </a:lvl1pPr>
          </a:lstStyle>
          <a:p>
            <a:pPr>
              <a:defRPr/>
            </a:pPr>
            <a:fld id="{11BB5F90-0B9D-4E7F-8F0E-85300585ECD4}" type="datetimeFigureOut">
              <a:rPr lang="en-US"/>
              <a:pPr>
                <a:defRPr/>
              </a:pPr>
              <a:t>4/18/2022</a:t>
            </a:fld>
            <a:endParaRPr lang="en-US"/>
          </a:p>
        </p:txBody>
      </p:sp>
      <p:sp>
        <p:nvSpPr>
          <p:cNvPr id="6" name="Footer Placeholder 5"/>
          <p:cNvSpPr>
            <a:spLocks noGrp="1"/>
          </p:cNvSpPr>
          <p:nvPr>
            <p:ph type="ftr" sz="quarter" idx="11"/>
          </p:nvPr>
        </p:nvSpPr>
        <p:spPr/>
        <p:txBody>
          <a:bodyPr/>
          <a:lstStyle>
            <a:lvl1pPr eaLnBrk="0" hangingPunct="0">
              <a:defRPr b="1">
                <a:latin typeface="Garamond"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Garamond" panose="02020404030301010803" pitchFamily="18" charset="0"/>
              </a:defRPr>
            </a:lvl1pPr>
          </a:lstStyle>
          <a:p>
            <a:pPr>
              <a:defRPr/>
            </a:pPr>
            <a:fld id="{F039EBBA-161C-4E84-AD68-B03DC98A2672}" type="slidenum">
              <a:rPr lang="en-US" altLang="en-US"/>
              <a:pPr>
                <a:defRPr/>
              </a:pPr>
              <a:t>‹#›</a:t>
            </a:fld>
            <a:endParaRPr lang="en-US" altLang="en-US"/>
          </a:p>
        </p:txBody>
      </p:sp>
    </p:spTree>
    <p:extLst>
      <p:ext uri="{BB962C8B-B14F-4D97-AF65-F5344CB8AC3E}">
        <p14:creationId xmlns:p14="http://schemas.microsoft.com/office/powerpoint/2010/main" val="25117698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ildchart ohne Überschrift">
    <p:spTree>
      <p:nvGrpSpPr>
        <p:cNvPr id="1" name=""/>
        <p:cNvGrpSpPr/>
        <p:nvPr/>
      </p:nvGrpSpPr>
      <p:grpSpPr>
        <a:xfrm>
          <a:off x="0" y="0"/>
          <a:ext cx="0" cy="0"/>
          <a:chOff x="0" y="0"/>
          <a:chExt cx="0" cy="0"/>
        </a:xfrm>
      </p:grpSpPr>
      <p:sp>
        <p:nvSpPr>
          <p:cNvPr id="6" name="Datumsplatzhalter 5">
            <a:extLst>
              <a:ext uri="{FF2B5EF4-FFF2-40B4-BE49-F238E27FC236}">
                <a16:creationId xmlns:a16="http://schemas.microsoft.com/office/drawing/2014/main" id="{A3336E03-F047-B74A-BA8B-380BB2588141}"/>
              </a:ext>
            </a:extLst>
          </p:cNvPr>
          <p:cNvSpPr>
            <a:spLocks noGrp="1"/>
          </p:cNvSpPr>
          <p:nvPr>
            <p:ph type="dt" sz="half" idx="10"/>
          </p:nvPr>
        </p:nvSpPr>
        <p:spPr/>
        <p:txBody>
          <a:bodyPr/>
          <a:lstStyle/>
          <a:p>
            <a:r>
              <a:rPr lang="de-DE"/>
              <a:t>Heer</a:t>
            </a:r>
            <a:endParaRPr lang="de-DE" dirty="0"/>
          </a:p>
        </p:txBody>
      </p:sp>
      <p:sp>
        <p:nvSpPr>
          <p:cNvPr id="7" name="Fußzeilenplatzhalter 6">
            <a:extLst>
              <a:ext uri="{FF2B5EF4-FFF2-40B4-BE49-F238E27FC236}">
                <a16:creationId xmlns:a16="http://schemas.microsoft.com/office/drawing/2014/main" id="{605479FE-DBDE-9645-865A-097E28F8D5A8}"/>
              </a:ext>
            </a:extLst>
          </p:cNvPr>
          <p:cNvSpPr>
            <a:spLocks noGrp="1"/>
          </p:cNvSpPr>
          <p:nvPr>
            <p:ph type="ftr" sz="quarter" idx="11"/>
          </p:nvPr>
        </p:nvSpPr>
        <p:spPr/>
        <p:txBody>
          <a:bodyPr/>
          <a:lstStyle/>
          <a:p>
            <a:r>
              <a:rPr lang="de-DE"/>
              <a:t>Titel</a:t>
            </a:r>
            <a:endParaRPr lang="de-DE" dirty="0"/>
          </a:p>
        </p:txBody>
      </p:sp>
      <p:sp>
        <p:nvSpPr>
          <p:cNvPr id="8" name="Foliennummernplatzhalter 7">
            <a:extLst>
              <a:ext uri="{FF2B5EF4-FFF2-40B4-BE49-F238E27FC236}">
                <a16:creationId xmlns:a16="http://schemas.microsoft.com/office/drawing/2014/main" id="{364E2D09-860D-054C-BA42-CF9F3B366D93}"/>
              </a:ext>
            </a:extLst>
          </p:cNvPr>
          <p:cNvSpPr>
            <a:spLocks noGrp="1"/>
          </p:cNvSpPr>
          <p:nvPr>
            <p:ph type="sldNum" sz="quarter" idx="12"/>
          </p:nvPr>
        </p:nvSpPr>
        <p:spPr/>
        <p:txBody>
          <a:bodyPr/>
          <a:lstStyle/>
          <a:p>
            <a:fld id="{2C03746F-B42A-474D-94FA-02D6826DE614}" type="slidenum">
              <a:rPr lang="de-DE" smtClean="0"/>
              <a:pPr/>
              <a:t>‹#›</a:t>
            </a:fld>
            <a:endParaRPr lang="de-DE" dirty="0"/>
          </a:p>
        </p:txBody>
      </p:sp>
      <p:sp>
        <p:nvSpPr>
          <p:cNvPr id="12" name="Bildplatzhalter 11">
            <a:extLst>
              <a:ext uri="{FF2B5EF4-FFF2-40B4-BE49-F238E27FC236}">
                <a16:creationId xmlns:a16="http://schemas.microsoft.com/office/drawing/2014/main" id="{49AAB67C-ADC2-6D4C-8E48-8F0BC1522BA8}"/>
              </a:ext>
            </a:extLst>
          </p:cNvPr>
          <p:cNvSpPr>
            <a:spLocks noGrp="1"/>
          </p:cNvSpPr>
          <p:nvPr>
            <p:ph type="pic" sz="quarter" idx="13"/>
          </p:nvPr>
        </p:nvSpPr>
        <p:spPr>
          <a:xfrm>
            <a:off x="0" y="2"/>
            <a:ext cx="12192000" cy="6618817"/>
          </a:xfrm>
          <a:prstGeom prst="rect">
            <a:avLst/>
          </a:prstGeom>
          <a:solidFill>
            <a:schemeClr val="accent1"/>
          </a:solidFill>
        </p:spPr>
        <p:txBody>
          <a:bodyPr anchor="ctr" anchorCtr="0"/>
          <a:lstStyle>
            <a:lvl1pPr marL="0" indent="0" algn="ctr">
              <a:buNone/>
              <a:defRPr/>
            </a:lvl1pPr>
          </a:lstStyle>
          <a:p>
            <a:r>
              <a:rPr lang="de-DE"/>
              <a:t>Bild durch Klicken auf Symbol hinzufügen</a:t>
            </a:r>
            <a:endParaRPr lang="de-DE" dirty="0"/>
          </a:p>
        </p:txBody>
      </p:sp>
      <p:sp>
        <p:nvSpPr>
          <p:cNvPr id="9" name="Textplatzhalter 3">
            <a:extLst>
              <a:ext uri="{FF2B5EF4-FFF2-40B4-BE49-F238E27FC236}">
                <a16:creationId xmlns:a16="http://schemas.microsoft.com/office/drawing/2014/main" id="{EAE55519-0BEB-8E47-9C6C-92064AE8F643}"/>
              </a:ext>
            </a:extLst>
          </p:cNvPr>
          <p:cNvSpPr>
            <a:spLocks noGrp="1"/>
          </p:cNvSpPr>
          <p:nvPr>
            <p:ph type="body" sz="quarter" idx="14" hasCustomPrompt="1"/>
          </p:nvPr>
        </p:nvSpPr>
        <p:spPr>
          <a:xfrm>
            <a:off x="5039880" y="0"/>
            <a:ext cx="2112237" cy="231845"/>
          </a:xfrm>
          <a:prstGeom prst="rect">
            <a:avLst/>
          </a:prstGeom>
          <a:solidFill>
            <a:schemeClr val="tx2"/>
          </a:solidFill>
        </p:spPr>
        <p:txBody>
          <a:bodyPr lIns="0" tIns="0" rIns="0" bIns="0" anchor="ctr" anchorCtr="0">
            <a:normAutofit/>
          </a:bodyPr>
          <a:lstStyle>
            <a:lvl1pPr marL="0" indent="0" algn="ctr">
              <a:buFontTx/>
              <a:buNone/>
              <a:defRPr sz="900" b="1" cap="all" baseline="0">
                <a:solidFill>
                  <a:schemeClr val="bg1"/>
                </a:solidFill>
                <a:latin typeface="+mj-lt"/>
              </a:defRPr>
            </a:lvl1pPr>
          </a:lstStyle>
          <a:p>
            <a:r>
              <a:rPr lang="de-DE" dirty="0"/>
              <a:t>VS – Nur für den Dienstgebrauch</a:t>
            </a:r>
          </a:p>
        </p:txBody>
      </p:sp>
    </p:spTree>
    <p:extLst>
      <p:ext uri="{BB962C8B-B14F-4D97-AF65-F5344CB8AC3E}">
        <p14:creationId xmlns:p14="http://schemas.microsoft.com/office/powerpoint/2010/main" val="2351773579"/>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eerchar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de-DE"/>
              <a:t>Heer</a:t>
            </a:r>
          </a:p>
        </p:txBody>
      </p:sp>
      <p:sp>
        <p:nvSpPr>
          <p:cNvPr id="5" name="Footer Placeholder 4"/>
          <p:cNvSpPr>
            <a:spLocks noGrp="1"/>
          </p:cNvSpPr>
          <p:nvPr>
            <p:ph type="ftr" sz="quarter" idx="11"/>
          </p:nvPr>
        </p:nvSpPr>
        <p:spPr/>
        <p:txBody>
          <a:bodyPr/>
          <a:lstStyle/>
          <a:p>
            <a:r>
              <a:rPr lang="de-DE"/>
              <a:t>Titel</a:t>
            </a:r>
          </a:p>
        </p:txBody>
      </p:sp>
      <p:sp>
        <p:nvSpPr>
          <p:cNvPr id="6" name="Slide Number Placeholder 5"/>
          <p:cNvSpPr>
            <a:spLocks noGrp="1"/>
          </p:cNvSpPr>
          <p:nvPr>
            <p:ph type="sldNum" sz="quarter" idx="12"/>
          </p:nvPr>
        </p:nvSpPr>
        <p:spPr/>
        <p:txBody>
          <a:bodyPr/>
          <a:lstStyle/>
          <a:p>
            <a:fld id="{2C03746F-B42A-474D-94FA-02D6826DE614}" type="slidenum">
              <a:rPr lang="de-DE" smtClean="0"/>
              <a:t>‹#›</a:t>
            </a:fld>
            <a:endParaRPr lang="de-DE"/>
          </a:p>
        </p:txBody>
      </p:sp>
      <p:sp>
        <p:nvSpPr>
          <p:cNvPr id="22" name="Textplatzhalter 21">
            <a:extLst>
              <a:ext uri="{FF2B5EF4-FFF2-40B4-BE49-F238E27FC236}">
                <a16:creationId xmlns:a16="http://schemas.microsoft.com/office/drawing/2014/main" id="{5FFEAD8C-438F-2F42-A4FE-9072CD40D83C}"/>
              </a:ext>
            </a:extLst>
          </p:cNvPr>
          <p:cNvSpPr>
            <a:spLocks noGrp="1"/>
          </p:cNvSpPr>
          <p:nvPr>
            <p:ph type="body" sz="quarter" idx="15" hasCustomPrompt="1"/>
          </p:nvPr>
        </p:nvSpPr>
        <p:spPr>
          <a:xfrm>
            <a:off x="383119" y="0"/>
            <a:ext cx="11425767" cy="912000"/>
          </a:xfrm>
          <a:prstGeom prst="rect">
            <a:avLst/>
          </a:prstGeom>
        </p:spPr>
        <p:txBody>
          <a:bodyPr anchor="ctr" anchorCtr="0">
            <a:noAutofit/>
          </a:bodyPr>
          <a:lstStyle>
            <a:lvl1pPr marL="0" indent="0">
              <a:spcAft>
                <a:spcPts val="0"/>
              </a:spcAft>
              <a:buNone/>
              <a:defRPr sz="1800" b="1" cap="all" baseline="0">
                <a:solidFill>
                  <a:schemeClr val="bg1"/>
                </a:solidFill>
                <a:latin typeface="+mj-lt"/>
              </a:defRPr>
            </a:lvl1pPr>
          </a:lstStyle>
          <a:p>
            <a:r>
              <a:rPr lang="de-DE" dirty="0"/>
              <a:t>Überschrift – Platz für eine 2-zeilige </a:t>
            </a:r>
            <a:r>
              <a:rPr lang="de-DE" dirty="0" err="1"/>
              <a:t>überschrift</a:t>
            </a:r>
            <a:r>
              <a:rPr lang="de-DE" dirty="0"/>
              <a:t> in 15 Punkt </a:t>
            </a:r>
            <a:r>
              <a:rPr lang="de-DE" dirty="0" err="1"/>
              <a:t>Grösse</a:t>
            </a:r>
            <a:r>
              <a:rPr lang="de-DE" dirty="0"/>
              <a:t> oder eine 1-zeilge Überschrift in 23 Punkt</a:t>
            </a:r>
          </a:p>
        </p:txBody>
      </p:sp>
      <p:sp>
        <p:nvSpPr>
          <p:cNvPr id="7" name="Textplatzhalter 3">
            <a:extLst>
              <a:ext uri="{FF2B5EF4-FFF2-40B4-BE49-F238E27FC236}">
                <a16:creationId xmlns:a16="http://schemas.microsoft.com/office/drawing/2014/main" id="{EAE55519-0BEB-8E47-9C6C-92064AE8F643}"/>
              </a:ext>
            </a:extLst>
          </p:cNvPr>
          <p:cNvSpPr>
            <a:spLocks noGrp="1"/>
          </p:cNvSpPr>
          <p:nvPr>
            <p:ph type="body" sz="quarter" idx="16" hasCustomPrompt="1"/>
          </p:nvPr>
        </p:nvSpPr>
        <p:spPr>
          <a:xfrm>
            <a:off x="5039880" y="0"/>
            <a:ext cx="2112237" cy="231845"/>
          </a:xfrm>
          <a:prstGeom prst="rect">
            <a:avLst/>
          </a:prstGeom>
          <a:solidFill>
            <a:schemeClr val="tx2"/>
          </a:solidFill>
        </p:spPr>
        <p:txBody>
          <a:bodyPr lIns="0" tIns="0" rIns="0" bIns="0" anchor="ctr" anchorCtr="0">
            <a:normAutofit/>
          </a:bodyPr>
          <a:lstStyle>
            <a:lvl1pPr marL="0" indent="0" algn="ctr">
              <a:buFontTx/>
              <a:buNone/>
              <a:defRPr sz="900" b="1" cap="all" baseline="0">
                <a:solidFill>
                  <a:schemeClr val="bg1"/>
                </a:solidFill>
                <a:latin typeface="+mj-lt"/>
              </a:defRPr>
            </a:lvl1pPr>
          </a:lstStyle>
          <a:p>
            <a:r>
              <a:rPr lang="de-DE" dirty="0"/>
              <a:t>VS – Nur für den Dienstgebrauch</a:t>
            </a:r>
          </a:p>
        </p:txBody>
      </p:sp>
    </p:spTree>
    <p:extLst>
      <p:ext uri="{BB962C8B-B14F-4D97-AF65-F5344CB8AC3E}">
        <p14:creationId xmlns:p14="http://schemas.microsoft.com/office/powerpoint/2010/main" val="26591123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pic>
        <p:nvPicPr>
          <p:cNvPr id="4" name="Bild 7" descr="Masterfolie_Hintergrund.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 y="-41275"/>
            <a:ext cx="12240684"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8"/>
          <p:cNvSpPr txBox="1">
            <a:spLocks noChangeArrowheads="1"/>
          </p:cNvSpPr>
          <p:nvPr userDrawn="1"/>
        </p:nvSpPr>
        <p:spPr bwMode="auto">
          <a:xfrm>
            <a:off x="2711452" y="992188"/>
            <a:ext cx="78021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itchFamily="34" charset="0"/>
                <a:ea typeface="ＭＳ Ｐゴシック" charset="-128"/>
              </a:defRPr>
            </a:lvl1pPr>
            <a:lvl2pPr marL="742950" indent="-285750" eaLnBrk="0" hangingPunct="0">
              <a:defRPr sz="1600">
                <a:solidFill>
                  <a:schemeClr val="tx1"/>
                </a:solidFill>
                <a:latin typeface="Arial" pitchFamily="34" charset="0"/>
                <a:ea typeface="ＭＳ Ｐゴシック" charset="-128"/>
              </a:defRPr>
            </a:lvl2pPr>
            <a:lvl3pPr marL="1143000" indent="-228600" eaLnBrk="0" hangingPunct="0">
              <a:defRPr sz="1600">
                <a:solidFill>
                  <a:schemeClr val="tx1"/>
                </a:solidFill>
                <a:latin typeface="Arial" pitchFamily="34" charset="0"/>
                <a:ea typeface="ＭＳ Ｐゴシック" charset="-128"/>
              </a:defRPr>
            </a:lvl3pPr>
            <a:lvl4pPr marL="1600200" indent="-228600" eaLnBrk="0" hangingPunct="0">
              <a:defRPr sz="1600">
                <a:solidFill>
                  <a:schemeClr val="tx1"/>
                </a:solidFill>
                <a:latin typeface="Arial" pitchFamily="34" charset="0"/>
                <a:ea typeface="ＭＳ Ｐゴシック" charset="-128"/>
              </a:defRPr>
            </a:lvl4pPr>
            <a:lvl5pPr marL="2057400" indent="-228600" eaLnBrk="0" hangingPunct="0">
              <a:defRPr sz="1600">
                <a:solidFill>
                  <a:schemeClr val="tx1"/>
                </a:solidFill>
                <a:latin typeface="Arial" pitchFamily="34" charset="0"/>
                <a:ea typeface="ＭＳ Ｐゴシック" charset="-128"/>
              </a:defRPr>
            </a:lvl5pPr>
            <a:lvl6pPr marL="2514600" indent="-228600" eaLnBrk="0" fontAlgn="base" hangingPunct="0">
              <a:spcBef>
                <a:spcPct val="50000"/>
              </a:spcBef>
              <a:spcAft>
                <a:spcPct val="0"/>
              </a:spcAft>
              <a:buChar char="•"/>
              <a:defRPr sz="1600">
                <a:solidFill>
                  <a:schemeClr val="tx1"/>
                </a:solidFill>
                <a:latin typeface="Arial" pitchFamily="34" charset="0"/>
                <a:ea typeface="ＭＳ Ｐゴシック" charset="-128"/>
              </a:defRPr>
            </a:lvl6pPr>
            <a:lvl7pPr marL="2971800" indent="-228600" eaLnBrk="0" fontAlgn="base" hangingPunct="0">
              <a:spcBef>
                <a:spcPct val="50000"/>
              </a:spcBef>
              <a:spcAft>
                <a:spcPct val="0"/>
              </a:spcAft>
              <a:buChar char="•"/>
              <a:defRPr sz="1600">
                <a:solidFill>
                  <a:schemeClr val="tx1"/>
                </a:solidFill>
                <a:latin typeface="Arial" pitchFamily="34" charset="0"/>
                <a:ea typeface="ＭＳ Ｐゴシック" charset="-128"/>
              </a:defRPr>
            </a:lvl7pPr>
            <a:lvl8pPr marL="3429000" indent="-228600" eaLnBrk="0" fontAlgn="base" hangingPunct="0">
              <a:spcBef>
                <a:spcPct val="50000"/>
              </a:spcBef>
              <a:spcAft>
                <a:spcPct val="0"/>
              </a:spcAft>
              <a:buChar char="•"/>
              <a:defRPr sz="1600">
                <a:solidFill>
                  <a:schemeClr val="tx1"/>
                </a:solidFill>
                <a:latin typeface="Arial" pitchFamily="34" charset="0"/>
                <a:ea typeface="ＭＳ Ｐゴシック" charset="-128"/>
              </a:defRPr>
            </a:lvl8pPr>
            <a:lvl9pPr marL="3886200" indent="-228600" eaLnBrk="0" fontAlgn="base" hangingPunct="0">
              <a:spcBef>
                <a:spcPct val="50000"/>
              </a:spcBef>
              <a:spcAft>
                <a:spcPct val="0"/>
              </a:spcAft>
              <a:buChar char="•"/>
              <a:defRPr sz="1600">
                <a:solidFill>
                  <a:schemeClr val="tx1"/>
                </a:solidFill>
                <a:latin typeface="Arial" pitchFamily="34" charset="0"/>
                <a:ea typeface="ＭＳ Ｐゴシック" charset="-128"/>
              </a:defRPr>
            </a:lvl9pPr>
          </a:lstStyle>
          <a:p>
            <a:pPr eaLnBrk="1" hangingPunct="1">
              <a:spcBef>
                <a:spcPct val="50000"/>
              </a:spcBef>
              <a:defRPr/>
            </a:pPr>
            <a:r>
              <a:rPr lang="de-DE" sz="3600" b="1" dirty="0">
                <a:solidFill>
                  <a:srgbClr val="000000"/>
                </a:solidFill>
                <a:effectLst>
                  <a:outerShdw blurRad="38100" dist="38100" dir="2700000" algn="tl">
                    <a:srgbClr val="FFFFFF"/>
                  </a:outerShdw>
                </a:effectLst>
              </a:rPr>
              <a:t>Heereshauptverbindungsstab</a:t>
            </a:r>
            <a:r>
              <a:rPr lang="de-DE" sz="3600" b="1" baseline="0" dirty="0">
                <a:solidFill>
                  <a:srgbClr val="000000"/>
                </a:solidFill>
                <a:effectLst>
                  <a:outerShdw blurRad="38100" dist="38100" dir="2700000" algn="tl">
                    <a:srgbClr val="FFFFFF"/>
                  </a:outerShdw>
                </a:effectLst>
              </a:rPr>
              <a:t> USA</a:t>
            </a:r>
            <a:endParaRPr lang="de-DE" sz="3600" b="1" dirty="0">
              <a:solidFill>
                <a:srgbClr val="000000"/>
              </a:solidFill>
              <a:effectLst>
                <a:outerShdw blurRad="38100" dist="38100" dir="2700000" algn="tl">
                  <a:srgbClr val="FFFFFF"/>
                </a:outerShdw>
              </a:effectLst>
            </a:endParaRPr>
          </a:p>
        </p:txBody>
      </p:sp>
      <p:sp>
        <p:nvSpPr>
          <p:cNvPr id="3074" name="Rectangle 2"/>
          <p:cNvSpPr>
            <a:spLocks noGrp="1" noChangeArrowheads="1"/>
          </p:cNvSpPr>
          <p:nvPr>
            <p:ph type="ctrTitle"/>
          </p:nvPr>
        </p:nvSpPr>
        <p:spPr>
          <a:xfrm>
            <a:off x="516467" y="3733800"/>
            <a:ext cx="9338733" cy="2133600"/>
          </a:xfrm>
          <a:prstGeom prst="rect">
            <a:avLst/>
          </a:prstGeom>
        </p:spPr>
        <p:txBody>
          <a:bodyPr/>
          <a:lstStyle>
            <a:lvl1pPr>
              <a:defRPr sz="6480" b="0">
                <a:solidFill>
                  <a:srgbClr val="FF0000"/>
                </a:solidFill>
                <a:effectLst>
                  <a:outerShdw blurRad="38100" dist="38100" dir="2700000" algn="tl">
                    <a:srgbClr val="000000"/>
                  </a:outerShdw>
                </a:effectLst>
              </a:defRPr>
            </a:lvl1pPr>
          </a:lstStyle>
          <a:p>
            <a:pPr lvl="0"/>
            <a:r>
              <a:rPr lang="de-DE"/>
              <a:t>Titelmasterformat durch Klicken bearbeiten</a:t>
            </a:r>
            <a:endParaRPr lang="de-DE" noProof="0" dirty="0"/>
          </a:p>
        </p:txBody>
      </p:sp>
      <p:sp>
        <p:nvSpPr>
          <p:cNvPr id="3075" name="Rectangle 3"/>
          <p:cNvSpPr>
            <a:spLocks noGrp="1" noChangeArrowheads="1"/>
          </p:cNvSpPr>
          <p:nvPr>
            <p:ph type="subTitle" idx="1"/>
          </p:nvPr>
        </p:nvSpPr>
        <p:spPr>
          <a:xfrm>
            <a:off x="563035" y="6175375"/>
            <a:ext cx="9190567" cy="609600"/>
          </a:xfrm>
          <a:prstGeom prst="rect">
            <a:avLst/>
          </a:prstGeom>
        </p:spPr>
        <p:txBody>
          <a:bodyPr anchor="ctr" anchorCtr="1"/>
          <a:lstStyle>
            <a:lvl1pPr marL="0" indent="0" algn="ctr">
              <a:buFontTx/>
              <a:buNone/>
              <a:defRPr sz="1440" b="1">
                <a:effectLst>
                  <a:outerShdw blurRad="38100" dist="38100" dir="2700000" algn="tl">
                    <a:srgbClr val="FFFFFF"/>
                  </a:outerShdw>
                </a:effectLst>
              </a:defRPr>
            </a:lvl1pPr>
          </a:lstStyle>
          <a:p>
            <a:r>
              <a:rPr lang="de-DE"/>
              <a:t>Formatvorlage des Untertitelmasters durch Klicken bearbeiten</a:t>
            </a:r>
            <a:endParaRPr lang="de-DE" dirty="0"/>
          </a:p>
        </p:txBody>
      </p:sp>
      <p:pic>
        <p:nvPicPr>
          <p:cNvPr id="2050" name="Picture 2"/>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02169" y="391279"/>
            <a:ext cx="1827568" cy="1827986"/>
          </a:xfrm>
          <a:prstGeom prst="rect">
            <a:avLst/>
          </a:prstGeom>
          <a:noFill/>
          <a:ln>
            <a:no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platzhalter 3">
            <a:extLst>
              <a:ext uri="{FF2B5EF4-FFF2-40B4-BE49-F238E27FC236}">
                <a16:creationId xmlns:a16="http://schemas.microsoft.com/office/drawing/2014/main" id="{EAE55519-0BEB-8E47-9C6C-92064AE8F643}"/>
              </a:ext>
            </a:extLst>
          </p:cNvPr>
          <p:cNvSpPr>
            <a:spLocks noGrp="1"/>
          </p:cNvSpPr>
          <p:nvPr>
            <p:ph type="body" sz="quarter" idx="11" hasCustomPrompt="1"/>
          </p:nvPr>
        </p:nvSpPr>
        <p:spPr>
          <a:xfrm>
            <a:off x="5039880" y="0"/>
            <a:ext cx="2112237" cy="231845"/>
          </a:xfrm>
          <a:prstGeom prst="rect">
            <a:avLst/>
          </a:prstGeom>
          <a:solidFill>
            <a:schemeClr val="tx2"/>
          </a:solidFill>
        </p:spPr>
        <p:txBody>
          <a:bodyPr lIns="0" tIns="0" rIns="0" bIns="0" anchor="ctr" anchorCtr="0">
            <a:normAutofit/>
          </a:bodyPr>
          <a:lstStyle>
            <a:lvl1pPr marL="0" indent="0" algn="ctr">
              <a:buFontTx/>
              <a:buNone/>
              <a:defRPr sz="900" b="1" cap="all" baseline="0">
                <a:solidFill>
                  <a:schemeClr val="bg1"/>
                </a:solidFill>
                <a:latin typeface="+mj-lt"/>
              </a:defRPr>
            </a:lvl1pPr>
          </a:lstStyle>
          <a:p>
            <a:r>
              <a:rPr lang="de-DE" dirty="0"/>
              <a:t>VS – Nur für den Dienstgebrauch</a:t>
            </a:r>
          </a:p>
        </p:txBody>
      </p:sp>
    </p:spTree>
    <p:extLst>
      <p:ext uri="{BB962C8B-B14F-4D97-AF65-F5344CB8AC3E}">
        <p14:creationId xmlns:p14="http://schemas.microsoft.com/office/powerpoint/2010/main" val="10743919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Textplatzhalter 3">
            <a:extLst>
              <a:ext uri="{FF2B5EF4-FFF2-40B4-BE49-F238E27FC236}">
                <a16:creationId xmlns:a16="http://schemas.microsoft.com/office/drawing/2014/main" id="{EAE55519-0BEB-8E47-9C6C-92064AE8F643}"/>
              </a:ext>
            </a:extLst>
          </p:cNvPr>
          <p:cNvSpPr>
            <a:spLocks noGrp="1"/>
          </p:cNvSpPr>
          <p:nvPr>
            <p:ph type="body" sz="quarter" idx="11" hasCustomPrompt="1"/>
          </p:nvPr>
        </p:nvSpPr>
        <p:spPr>
          <a:xfrm>
            <a:off x="5039880" y="0"/>
            <a:ext cx="2112237" cy="231845"/>
          </a:xfrm>
          <a:prstGeom prst="rect">
            <a:avLst/>
          </a:prstGeom>
          <a:solidFill>
            <a:schemeClr val="tx2"/>
          </a:solidFill>
        </p:spPr>
        <p:txBody>
          <a:bodyPr lIns="0" tIns="0" rIns="0" bIns="0" anchor="ctr" anchorCtr="0">
            <a:normAutofit/>
          </a:bodyPr>
          <a:lstStyle>
            <a:lvl1pPr marL="0" indent="0" algn="ctr">
              <a:buFontTx/>
              <a:buNone/>
              <a:defRPr sz="900" b="1" cap="all" baseline="0">
                <a:solidFill>
                  <a:schemeClr val="bg1"/>
                </a:solidFill>
                <a:latin typeface="+mj-lt"/>
              </a:defRPr>
            </a:lvl1pPr>
          </a:lstStyle>
          <a:p>
            <a:r>
              <a:rPr lang="de-DE" dirty="0"/>
              <a:t>VS – Nur für den Dienstgebrauch</a:t>
            </a:r>
          </a:p>
        </p:txBody>
      </p:sp>
      <p:sp>
        <p:nvSpPr>
          <p:cNvPr id="3" name="Textfeld 2">
            <a:extLst>
              <a:ext uri="{FF2B5EF4-FFF2-40B4-BE49-F238E27FC236}">
                <a16:creationId xmlns:a16="http://schemas.microsoft.com/office/drawing/2014/main" id="{748699FE-4711-7E4F-B1E8-20A982D64493}"/>
              </a:ext>
            </a:extLst>
          </p:cNvPr>
          <p:cNvSpPr txBox="1"/>
          <p:nvPr userDrawn="1"/>
        </p:nvSpPr>
        <p:spPr>
          <a:xfrm>
            <a:off x="870857" y="470263"/>
            <a:ext cx="0" cy="0"/>
          </a:xfrm>
          <a:prstGeom prst="rect">
            <a:avLst/>
          </a:prstGeom>
          <a:noFill/>
        </p:spPr>
        <p:txBody>
          <a:bodyPr wrap="none" lIns="0" tIns="0" rIns="0" bIns="0" rtlCol="0">
            <a:noAutofit/>
          </a:bodyPr>
          <a:lstStyle/>
          <a:p>
            <a:pPr algn="l"/>
            <a:endParaRPr lang="de-DE" sz="1320" dirty="0"/>
          </a:p>
        </p:txBody>
      </p:sp>
      <p:sp>
        <p:nvSpPr>
          <p:cNvPr id="4" name="Textfeld 3">
            <a:extLst>
              <a:ext uri="{FF2B5EF4-FFF2-40B4-BE49-F238E27FC236}">
                <a16:creationId xmlns:a16="http://schemas.microsoft.com/office/drawing/2014/main" id="{F2C996B7-585C-DB4C-B57D-1717D2533073}"/>
              </a:ext>
            </a:extLst>
          </p:cNvPr>
          <p:cNvSpPr txBox="1"/>
          <p:nvPr userDrawn="1"/>
        </p:nvSpPr>
        <p:spPr>
          <a:xfrm>
            <a:off x="366677" y="973526"/>
            <a:ext cx="0" cy="0"/>
          </a:xfrm>
          <a:prstGeom prst="rect">
            <a:avLst/>
          </a:prstGeom>
          <a:noFill/>
        </p:spPr>
        <p:txBody>
          <a:bodyPr wrap="none" lIns="0" tIns="0" rIns="0" bIns="0" rtlCol="0">
            <a:noAutofit/>
          </a:bodyPr>
          <a:lstStyle/>
          <a:p>
            <a:pPr algn="l"/>
            <a:endParaRPr lang="de-DE" sz="1320" dirty="0"/>
          </a:p>
        </p:txBody>
      </p:sp>
    </p:spTree>
    <p:extLst>
      <p:ext uri="{BB962C8B-B14F-4D97-AF65-F5344CB8AC3E}">
        <p14:creationId xmlns:p14="http://schemas.microsoft.com/office/powerpoint/2010/main" val="14619117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2646C163-0119-4D0B-8BC4-59F7B06649B8}" type="datetimeFigureOut">
              <a:rPr lang="fr-FR" smtClean="0"/>
              <a:t>18/04/2022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9A5667B-18FB-4DC7-93E4-F4E4F5FD7B28}" type="slidenum">
              <a:rPr lang="fr-FR" smtClean="0"/>
              <a:t>‹#›</a:t>
            </a:fld>
            <a:endParaRPr lang="fr-FR"/>
          </a:p>
        </p:txBody>
      </p:sp>
    </p:spTree>
    <p:extLst>
      <p:ext uri="{BB962C8B-B14F-4D97-AF65-F5344CB8AC3E}">
        <p14:creationId xmlns:p14="http://schemas.microsoft.com/office/powerpoint/2010/main" val="5491271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646C163-0119-4D0B-8BC4-59F7B06649B8}" type="datetimeFigureOut">
              <a:rPr lang="fr-FR" smtClean="0"/>
              <a:t>18/04/2022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9A5667B-18FB-4DC7-93E4-F4E4F5FD7B28}" type="slidenum">
              <a:rPr lang="fr-FR" smtClean="0"/>
              <a:t>‹#›</a:t>
            </a:fld>
            <a:endParaRPr lang="fr-FR"/>
          </a:p>
        </p:txBody>
      </p:sp>
    </p:spTree>
    <p:extLst>
      <p:ext uri="{BB962C8B-B14F-4D97-AF65-F5344CB8AC3E}">
        <p14:creationId xmlns:p14="http://schemas.microsoft.com/office/powerpoint/2010/main" val="42907210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2646C163-0119-4D0B-8BC4-59F7B06649B8}" type="datetimeFigureOut">
              <a:rPr lang="fr-FR" smtClean="0"/>
              <a:t>18/04/2022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9A5667B-18FB-4DC7-93E4-F4E4F5FD7B28}" type="slidenum">
              <a:rPr lang="fr-FR" smtClean="0"/>
              <a:t>‹#›</a:t>
            </a:fld>
            <a:endParaRPr lang="fr-FR"/>
          </a:p>
        </p:txBody>
      </p:sp>
    </p:spTree>
    <p:extLst>
      <p:ext uri="{BB962C8B-B14F-4D97-AF65-F5344CB8AC3E}">
        <p14:creationId xmlns:p14="http://schemas.microsoft.com/office/powerpoint/2010/main" val="13228558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2646C163-0119-4D0B-8BC4-59F7B06649B8}" type="datetimeFigureOut">
              <a:rPr lang="fr-FR" smtClean="0"/>
              <a:t>18/04/2022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9A5667B-18FB-4DC7-93E4-F4E4F5FD7B28}" type="slidenum">
              <a:rPr lang="fr-FR" smtClean="0"/>
              <a:t>‹#›</a:t>
            </a:fld>
            <a:endParaRPr lang="fr-FR"/>
          </a:p>
        </p:txBody>
      </p:sp>
    </p:spTree>
    <p:extLst>
      <p:ext uri="{BB962C8B-B14F-4D97-AF65-F5344CB8AC3E}">
        <p14:creationId xmlns:p14="http://schemas.microsoft.com/office/powerpoint/2010/main" val="904038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2646C163-0119-4D0B-8BC4-59F7B06649B8}" type="datetimeFigureOut">
              <a:rPr lang="fr-FR" smtClean="0"/>
              <a:t>18/04/2022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9A5667B-18FB-4DC7-93E4-F4E4F5FD7B28}" type="slidenum">
              <a:rPr lang="fr-FR" smtClean="0"/>
              <a:t>‹#›</a:t>
            </a:fld>
            <a:endParaRPr lang="fr-FR"/>
          </a:p>
        </p:txBody>
      </p:sp>
    </p:spTree>
    <p:extLst>
      <p:ext uri="{BB962C8B-B14F-4D97-AF65-F5344CB8AC3E}">
        <p14:creationId xmlns:p14="http://schemas.microsoft.com/office/powerpoint/2010/main" val="1572962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2646C163-0119-4D0B-8BC4-59F7B06649B8}" type="datetimeFigureOut">
              <a:rPr lang="fr-FR" smtClean="0"/>
              <a:t>18/04/2022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9A5667B-18FB-4DC7-93E4-F4E4F5FD7B28}" type="slidenum">
              <a:rPr lang="fr-FR" smtClean="0"/>
              <a:t>‹#›</a:t>
            </a:fld>
            <a:endParaRPr lang="fr-FR"/>
          </a:p>
        </p:txBody>
      </p:sp>
    </p:spTree>
    <p:extLst>
      <p:ext uri="{BB962C8B-B14F-4D97-AF65-F5344CB8AC3E}">
        <p14:creationId xmlns:p14="http://schemas.microsoft.com/office/powerpoint/2010/main" val="1928650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4.jpeg"/><Relationship Id="rId2" Type="http://schemas.openxmlformats.org/officeDocument/2006/relationships/slideLayout" Target="../slideLayouts/slideLayout35.xml"/><Relationship Id="rId16" Type="http://schemas.openxmlformats.org/officeDocument/2006/relationships/image" Target="../media/image3.jpe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2.jpe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image" Target="../media/image6.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image" Target="../media/image5.jpeg"/><Relationship Id="rId2" Type="http://schemas.openxmlformats.org/officeDocument/2006/relationships/slideLayout" Target="../slideLayouts/slideLayout80.xml"/><Relationship Id="rId16" Type="http://schemas.openxmlformats.org/officeDocument/2006/relationships/theme" Target="../theme/theme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900" b="0">
                <a:solidFill>
                  <a:srgbClr val="898989"/>
                </a:solidFill>
                <a:latin typeface="Calibri" pitchFamily="34" charset="0"/>
              </a:defRPr>
            </a:lvl1pPr>
          </a:lstStyle>
          <a:p>
            <a:pPr fontAlgn="base">
              <a:spcBef>
                <a:spcPct val="0"/>
              </a:spcBef>
              <a:spcAft>
                <a:spcPct val="0"/>
              </a:spcAft>
              <a:defRPr/>
            </a:pPr>
            <a:fld id="{B5518357-8317-457B-93F2-4F850B73B7CE}" type="datetimeFigureOut">
              <a:rPr lang="en-US">
                <a:cs typeface="Arial" panose="020B0604020202020204" pitchFamily="34" charset="0"/>
              </a:rPr>
              <a:pPr fontAlgn="base">
                <a:spcBef>
                  <a:spcPct val="0"/>
                </a:spcBef>
                <a:spcAft>
                  <a:spcPct val="0"/>
                </a:spcAft>
                <a:defRPr/>
              </a:pPr>
              <a:t>4/18/2022</a:t>
            </a:fld>
            <a:endParaRPr lang="en-US">
              <a:cs typeface="Arial" panose="020B0604020202020204" pitchFamily="34" charset="0"/>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900" b="0">
                <a:solidFill>
                  <a:srgbClr val="898989"/>
                </a:solidFill>
                <a:latin typeface="Calibri" pitchFamily="34" charset="0"/>
              </a:defRPr>
            </a:lvl1pPr>
          </a:lstStyle>
          <a:p>
            <a:pPr fontAlgn="base">
              <a:spcBef>
                <a:spcPct val="0"/>
              </a:spcBef>
              <a:spcAft>
                <a:spcPct val="0"/>
              </a:spcAft>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b="0">
                <a:solidFill>
                  <a:srgbClr val="898989"/>
                </a:solidFill>
                <a:latin typeface="Calibri" panose="020F0502020204030204" pitchFamily="34" charset="0"/>
              </a:defRPr>
            </a:lvl1pPr>
          </a:lstStyle>
          <a:p>
            <a:pPr fontAlgn="base">
              <a:spcBef>
                <a:spcPct val="0"/>
              </a:spcBef>
              <a:spcAft>
                <a:spcPct val="0"/>
              </a:spcAft>
              <a:defRPr/>
            </a:pPr>
            <a:fld id="{F03ACD6D-E5F1-41D4-9EB6-D32E3DF9CD4D}" type="slidenum">
              <a:rPr lang="en-US" altLang="en-US">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0077322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4213"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4213"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4213"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4213"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4213"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4213"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4213"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4213"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4213"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69863" indent="-169863" algn="l" defTabSz="684213"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2763" indent="-169863" algn="l" defTabSz="684213"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663" indent="-169863" algn="l" defTabSz="684213"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563" indent="-169863" algn="l" defTabSz="68421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1463" indent="-169863" algn="l" defTabSz="68421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2C9D2F-A688-4408-B569-869D914FBCBA}" type="datetimeFigureOut">
              <a:rPr lang="en-US" smtClean="0"/>
              <a:t>4/18/2022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9BAF73-EB18-4797-9223-AD949981910C}" type="slidenum">
              <a:rPr lang="en-US" smtClean="0"/>
              <a:t>‹#›</a:t>
            </a:fld>
            <a:endParaRPr lang="en-US" dirty="0"/>
          </a:p>
        </p:txBody>
      </p:sp>
    </p:spTree>
    <p:extLst>
      <p:ext uri="{BB962C8B-B14F-4D97-AF65-F5344CB8AC3E}">
        <p14:creationId xmlns:p14="http://schemas.microsoft.com/office/powerpoint/2010/main" val="1983811707"/>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3134A"/>
            </a:gs>
            <a:gs pos="100000">
              <a:schemeClr val="accent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228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0">
                <a:solidFill>
                  <a:srgbClr val="000000"/>
                </a:solidFill>
                <a:latin typeface="Times New Roman" pitchFamily="18" charset="0"/>
              </a:defRPr>
            </a:lvl1pPr>
          </a:lstStyle>
          <a:p>
            <a:pPr fontAlgn="base">
              <a:spcBef>
                <a:spcPct val="0"/>
              </a:spcBef>
              <a:spcAft>
                <a:spcPct val="0"/>
              </a:spcAft>
              <a:defRPr/>
            </a:pPr>
            <a:endParaRPr lang="en-US">
              <a:cs typeface="Arial" panose="020B0604020202020204" pitchFamily="34"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0">
                <a:solidFill>
                  <a:srgbClr val="000000"/>
                </a:solidFill>
                <a:latin typeface="Times New Roman" pitchFamily="18" charset="0"/>
              </a:defRPr>
            </a:lvl1pPr>
          </a:lstStyle>
          <a:p>
            <a:pPr fontAlgn="base">
              <a:spcBef>
                <a:spcPct val="0"/>
              </a:spcBef>
              <a:spcAft>
                <a:spcPct val="0"/>
              </a:spcAft>
              <a:defRPr/>
            </a:pPr>
            <a:endParaRPr lang="en-US">
              <a:cs typeface="Arial" panose="020B0604020202020204" pitchFamily="34"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0">
                <a:solidFill>
                  <a:srgbClr val="000000"/>
                </a:solidFill>
                <a:latin typeface="Times New Roman" panose="02020603050405020304" pitchFamily="18" charset="0"/>
              </a:defRPr>
            </a:lvl1pPr>
          </a:lstStyle>
          <a:p>
            <a:pPr fontAlgn="base">
              <a:spcBef>
                <a:spcPct val="0"/>
              </a:spcBef>
              <a:spcAft>
                <a:spcPct val="0"/>
              </a:spcAft>
              <a:defRPr/>
            </a:pPr>
            <a:fld id="{0E11F369-54EA-409D-A493-CD0FE760851C}" type="slidenum">
              <a:rPr lang="en-US" altLang="en-US">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80755674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3300">
          <a:solidFill>
            <a:srgbClr val="FF99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300">
          <a:solidFill>
            <a:srgbClr val="FF99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300">
          <a:solidFill>
            <a:srgbClr val="FF99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300">
          <a:solidFill>
            <a:srgbClr val="FF99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300">
          <a:solidFill>
            <a:srgbClr val="FF9900"/>
          </a:solidFill>
          <a:effectLst>
            <a:outerShdw blurRad="38100" dist="38100" dir="2700000" algn="tl">
              <a:srgbClr val="000000"/>
            </a:outerShdw>
          </a:effectLst>
          <a:latin typeface="Arial" charset="0"/>
        </a:defRPr>
      </a:lvl5pPr>
      <a:lvl6pPr marL="342900" algn="ctr" rtl="0" fontAlgn="base">
        <a:spcBef>
          <a:spcPct val="0"/>
        </a:spcBef>
        <a:spcAft>
          <a:spcPct val="0"/>
        </a:spcAft>
        <a:defRPr sz="3300">
          <a:solidFill>
            <a:srgbClr val="FF9900"/>
          </a:solidFill>
          <a:effectLst>
            <a:outerShdw blurRad="38100" dist="38100" dir="2700000" algn="tl">
              <a:srgbClr val="000000"/>
            </a:outerShdw>
          </a:effectLst>
          <a:latin typeface="Arial" charset="0"/>
        </a:defRPr>
      </a:lvl6pPr>
      <a:lvl7pPr marL="685800" algn="ctr" rtl="0" fontAlgn="base">
        <a:spcBef>
          <a:spcPct val="0"/>
        </a:spcBef>
        <a:spcAft>
          <a:spcPct val="0"/>
        </a:spcAft>
        <a:defRPr sz="3300">
          <a:solidFill>
            <a:srgbClr val="FF9900"/>
          </a:solidFill>
          <a:effectLst>
            <a:outerShdw blurRad="38100" dist="38100" dir="2700000" algn="tl">
              <a:srgbClr val="000000"/>
            </a:outerShdw>
          </a:effectLst>
          <a:latin typeface="Arial" charset="0"/>
        </a:defRPr>
      </a:lvl7pPr>
      <a:lvl8pPr marL="1028700" algn="ctr" rtl="0" fontAlgn="base">
        <a:spcBef>
          <a:spcPct val="0"/>
        </a:spcBef>
        <a:spcAft>
          <a:spcPct val="0"/>
        </a:spcAft>
        <a:defRPr sz="3300">
          <a:solidFill>
            <a:srgbClr val="FF9900"/>
          </a:solidFill>
          <a:effectLst>
            <a:outerShdw blurRad="38100" dist="38100" dir="2700000" algn="tl">
              <a:srgbClr val="000000"/>
            </a:outerShdw>
          </a:effectLst>
          <a:latin typeface="Arial" charset="0"/>
        </a:defRPr>
      </a:lvl8pPr>
      <a:lvl9pPr marL="1371600" algn="ctr" rtl="0" fontAlgn="base">
        <a:spcBef>
          <a:spcPct val="0"/>
        </a:spcBef>
        <a:spcAft>
          <a:spcPct val="0"/>
        </a:spcAft>
        <a:defRPr sz="3300">
          <a:solidFill>
            <a:srgbClr val="FF9900"/>
          </a:solidFill>
          <a:effectLst>
            <a:outerShdw blurRad="38100" dist="38100" dir="2700000" algn="tl">
              <a:srgbClr val="000000"/>
            </a:outerShdw>
          </a:effectLst>
          <a:latin typeface="Arial" charset="0"/>
        </a:defRPr>
      </a:lvl9pPr>
    </p:titleStyle>
    <p:bodyStyle>
      <a:lvl1pPr marL="168275" indent="-168275" algn="l" rtl="0" eaLnBrk="0" fontAlgn="base" hangingPunct="0">
        <a:spcBef>
          <a:spcPct val="20000"/>
        </a:spcBef>
        <a:spcAft>
          <a:spcPct val="0"/>
        </a:spcAft>
        <a:buChar char="•"/>
        <a:defRPr>
          <a:solidFill>
            <a:srgbClr val="FFFF00"/>
          </a:solidFill>
          <a:effectLst>
            <a:outerShdw blurRad="38100" dist="38100" dir="2700000" algn="tl">
              <a:srgbClr val="000000"/>
            </a:outerShdw>
          </a:effectLst>
          <a:latin typeface="+mn-lt"/>
          <a:ea typeface="+mn-ea"/>
          <a:cs typeface="+mn-cs"/>
        </a:defRPr>
      </a:lvl1pPr>
      <a:lvl2pPr marL="431800" indent="-176213" algn="l" rtl="0" eaLnBrk="0" fontAlgn="base" hangingPunct="0">
        <a:spcBef>
          <a:spcPct val="20000"/>
        </a:spcBef>
        <a:spcAft>
          <a:spcPct val="0"/>
        </a:spcAft>
        <a:buChar char="•"/>
        <a:defRPr>
          <a:solidFill>
            <a:srgbClr val="FFFF00"/>
          </a:solidFill>
          <a:effectLst>
            <a:outerShdw blurRad="38100" dist="38100" dir="2700000" algn="tl">
              <a:srgbClr val="000000"/>
            </a:outerShdw>
          </a:effectLst>
          <a:latin typeface="+mn-lt"/>
        </a:defRPr>
      </a:lvl2pPr>
      <a:lvl3pPr marL="685800" indent="-166688" algn="l" rtl="0" eaLnBrk="0" fontAlgn="base" hangingPunct="0">
        <a:spcBef>
          <a:spcPct val="20000"/>
        </a:spcBef>
        <a:spcAft>
          <a:spcPct val="0"/>
        </a:spcAft>
        <a:buChar char="•"/>
        <a:defRPr>
          <a:solidFill>
            <a:srgbClr val="FFFF00"/>
          </a:solidFill>
          <a:effectLst>
            <a:outerShdw blurRad="38100" dist="38100" dir="2700000" algn="tl">
              <a:srgbClr val="000000"/>
            </a:outerShdw>
          </a:effectLst>
          <a:latin typeface="+mn-lt"/>
        </a:defRPr>
      </a:lvl3pPr>
      <a:lvl4pPr marL="938213" indent="-166688" algn="l" rtl="0" eaLnBrk="0" fontAlgn="base" hangingPunct="0">
        <a:spcBef>
          <a:spcPct val="20000"/>
        </a:spcBef>
        <a:spcAft>
          <a:spcPct val="0"/>
        </a:spcAft>
        <a:buChar char="•"/>
        <a:defRPr>
          <a:solidFill>
            <a:srgbClr val="FFFF00"/>
          </a:solidFill>
          <a:effectLst>
            <a:outerShdw blurRad="38100" dist="38100" dir="2700000" algn="tl">
              <a:srgbClr val="000000"/>
            </a:outerShdw>
          </a:effectLst>
          <a:latin typeface="+mn-lt"/>
        </a:defRPr>
      </a:lvl4pPr>
      <a:lvl5pPr marL="1203325" indent="-177800" algn="l" rtl="0" eaLnBrk="0" fontAlgn="base" hangingPunct="0">
        <a:spcBef>
          <a:spcPct val="20000"/>
        </a:spcBef>
        <a:spcAft>
          <a:spcPct val="0"/>
        </a:spcAft>
        <a:buChar char="•"/>
        <a:defRPr>
          <a:solidFill>
            <a:srgbClr val="FFFF00"/>
          </a:solidFill>
          <a:effectLst>
            <a:outerShdw blurRad="38100" dist="38100" dir="2700000" algn="tl">
              <a:srgbClr val="000000"/>
            </a:outerShdw>
          </a:effectLst>
          <a:latin typeface="+mn-lt"/>
        </a:defRPr>
      </a:lvl5pPr>
      <a:lvl6pPr marL="1546622" indent="-178594" algn="l" rtl="0" fontAlgn="base">
        <a:spcBef>
          <a:spcPct val="20000"/>
        </a:spcBef>
        <a:spcAft>
          <a:spcPct val="0"/>
        </a:spcAft>
        <a:buChar char="•"/>
        <a:defRPr sz="1800">
          <a:solidFill>
            <a:srgbClr val="FFFF00"/>
          </a:solidFill>
          <a:effectLst>
            <a:outerShdw blurRad="38100" dist="38100" dir="2700000" algn="tl">
              <a:srgbClr val="000000"/>
            </a:outerShdw>
          </a:effectLst>
          <a:latin typeface="+mn-lt"/>
        </a:defRPr>
      </a:lvl6pPr>
      <a:lvl7pPr marL="1889522" indent="-178594" algn="l" rtl="0" fontAlgn="base">
        <a:spcBef>
          <a:spcPct val="20000"/>
        </a:spcBef>
        <a:spcAft>
          <a:spcPct val="0"/>
        </a:spcAft>
        <a:buChar char="•"/>
        <a:defRPr sz="1800">
          <a:solidFill>
            <a:srgbClr val="FFFF00"/>
          </a:solidFill>
          <a:effectLst>
            <a:outerShdw blurRad="38100" dist="38100" dir="2700000" algn="tl">
              <a:srgbClr val="000000"/>
            </a:outerShdw>
          </a:effectLst>
          <a:latin typeface="+mn-lt"/>
        </a:defRPr>
      </a:lvl7pPr>
      <a:lvl8pPr marL="2232422" indent="-178594" algn="l" rtl="0" fontAlgn="base">
        <a:spcBef>
          <a:spcPct val="20000"/>
        </a:spcBef>
        <a:spcAft>
          <a:spcPct val="0"/>
        </a:spcAft>
        <a:buChar char="•"/>
        <a:defRPr sz="1800">
          <a:solidFill>
            <a:srgbClr val="FFFF00"/>
          </a:solidFill>
          <a:effectLst>
            <a:outerShdw blurRad="38100" dist="38100" dir="2700000" algn="tl">
              <a:srgbClr val="000000"/>
            </a:outerShdw>
          </a:effectLst>
          <a:latin typeface="+mn-lt"/>
        </a:defRPr>
      </a:lvl8pPr>
      <a:lvl9pPr marL="2575322" indent="-178594" algn="l" rtl="0" fontAlgn="base">
        <a:spcBef>
          <a:spcPct val="20000"/>
        </a:spcBef>
        <a:spcAft>
          <a:spcPct val="0"/>
        </a:spcAft>
        <a:buChar char="•"/>
        <a:defRPr sz="1800">
          <a:solidFill>
            <a:srgbClr val="FFFF00"/>
          </a:solidFill>
          <a:effectLst>
            <a:outerShdw blurRad="38100" dist="38100" dir="2700000" algn="tl">
              <a:srgbClr val="000000"/>
            </a:outerShdw>
          </a:effectLst>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3"/>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675" b="0">
                <a:solidFill>
                  <a:srgbClr val="898989"/>
                </a:solidFill>
                <a:latin typeface="Calibri" pitchFamily="34" charset="0"/>
              </a:defRPr>
            </a:lvl1pPr>
          </a:lstStyle>
          <a:p>
            <a:pPr fontAlgn="base">
              <a:spcBef>
                <a:spcPct val="0"/>
              </a:spcBef>
              <a:spcAft>
                <a:spcPct val="0"/>
              </a:spcAft>
              <a:defRPr/>
            </a:pPr>
            <a:fld id="{39AE7C5A-1A22-44A7-A703-0C8999DE2195}" type="datetimeFigureOut">
              <a:rPr lang="en-US">
                <a:cs typeface="Arial" panose="020B0604020202020204" pitchFamily="34" charset="0"/>
              </a:rPr>
              <a:pPr fontAlgn="base">
                <a:spcBef>
                  <a:spcPct val="0"/>
                </a:spcBef>
                <a:spcAft>
                  <a:spcPct val="0"/>
                </a:spcAft>
                <a:defRPr/>
              </a:pPr>
              <a:t>4/18/2022</a:t>
            </a:fld>
            <a:endParaRPr lang="en-US">
              <a:cs typeface="Arial" panose="020B0604020202020204" pitchFamily="34" charset="0"/>
            </a:endParaRPr>
          </a:p>
        </p:txBody>
      </p:sp>
      <p:sp>
        <p:nvSpPr>
          <p:cNvPr id="5" name="Footer Placeholder 4"/>
          <p:cNvSpPr>
            <a:spLocks noGrp="1"/>
          </p:cNvSpPr>
          <p:nvPr>
            <p:ph type="ftr" sz="quarter" idx="3"/>
          </p:nvPr>
        </p:nvSpPr>
        <p:spPr>
          <a:xfrm>
            <a:off x="4038600" y="6356353"/>
            <a:ext cx="4114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675" b="0">
                <a:solidFill>
                  <a:srgbClr val="898989"/>
                </a:solidFill>
                <a:latin typeface="Calibri" pitchFamily="34" charset="0"/>
              </a:defRPr>
            </a:lvl1pPr>
          </a:lstStyle>
          <a:p>
            <a:pPr fontAlgn="base">
              <a:spcBef>
                <a:spcPct val="0"/>
              </a:spcBef>
              <a:spcAft>
                <a:spcPct val="0"/>
              </a:spcAft>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610600" y="6356353"/>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675" b="0">
                <a:solidFill>
                  <a:srgbClr val="898989"/>
                </a:solidFill>
                <a:latin typeface="Calibri" panose="020F0502020204030204" pitchFamily="34" charset="0"/>
              </a:defRPr>
            </a:lvl1pPr>
          </a:lstStyle>
          <a:p>
            <a:pPr fontAlgn="base">
              <a:spcBef>
                <a:spcPct val="0"/>
              </a:spcBef>
              <a:spcAft>
                <a:spcPct val="0"/>
              </a:spcAft>
              <a:defRPr/>
            </a:pPr>
            <a:fld id="{E9FD10C1-757E-4470-83E3-AA6F54323707}" type="slidenum">
              <a:rPr lang="en-US" altLang="en-US">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05996578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513160" rtl="0" eaLnBrk="0" fontAlgn="base" hangingPunct="0">
        <a:lnSpc>
          <a:spcPct val="90000"/>
        </a:lnSpc>
        <a:spcBef>
          <a:spcPct val="0"/>
        </a:spcBef>
        <a:spcAft>
          <a:spcPct val="0"/>
        </a:spcAft>
        <a:defRPr sz="2475" kern="1200">
          <a:solidFill>
            <a:schemeClr val="tx1"/>
          </a:solidFill>
          <a:latin typeface="+mj-lt"/>
          <a:ea typeface="+mj-ea"/>
          <a:cs typeface="+mj-cs"/>
        </a:defRPr>
      </a:lvl1pPr>
      <a:lvl2pPr algn="l" defTabSz="513160" rtl="0" eaLnBrk="0" fontAlgn="base" hangingPunct="0">
        <a:lnSpc>
          <a:spcPct val="90000"/>
        </a:lnSpc>
        <a:spcBef>
          <a:spcPct val="0"/>
        </a:spcBef>
        <a:spcAft>
          <a:spcPct val="0"/>
        </a:spcAft>
        <a:defRPr sz="2475">
          <a:solidFill>
            <a:schemeClr val="tx1"/>
          </a:solidFill>
          <a:latin typeface="Calibri Light" panose="020F0302020204030204" pitchFamily="34" charset="0"/>
        </a:defRPr>
      </a:lvl2pPr>
      <a:lvl3pPr algn="l" defTabSz="513160" rtl="0" eaLnBrk="0" fontAlgn="base" hangingPunct="0">
        <a:lnSpc>
          <a:spcPct val="90000"/>
        </a:lnSpc>
        <a:spcBef>
          <a:spcPct val="0"/>
        </a:spcBef>
        <a:spcAft>
          <a:spcPct val="0"/>
        </a:spcAft>
        <a:defRPr sz="2475">
          <a:solidFill>
            <a:schemeClr val="tx1"/>
          </a:solidFill>
          <a:latin typeface="Calibri Light" panose="020F0302020204030204" pitchFamily="34" charset="0"/>
        </a:defRPr>
      </a:lvl3pPr>
      <a:lvl4pPr algn="l" defTabSz="513160" rtl="0" eaLnBrk="0" fontAlgn="base" hangingPunct="0">
        <a:lnSpc>
          <a:spcPct val="90000"/>
        </a:lnSpc>
        <a:spcBef>
          <a:spcPct val="0"/>
        </a:spcBef>
        <a:spcAft>
          <a:spcPct val="0"/>
        </a:spcAft>
        <a:defRPr sz="2475">
          <a:solidFill>
            <a:schemeClr val="tx1"/>
          </a:solidFill>
          <a:latin typeface="Calibri Light" panose="020F0302020204030204" pitchFamily="34" charset="0"/>
        </a:defRPr>
      </a:lvl4pPr>
      <a:lvl5pPr algn="l" defTabSz="513160" rtl="0" eaLnBrk="0" fontAlgn="base" hangingPunct="0">
        <a:lnSpc>
          <a:spcPct val="90000"/>
        </a:lnSpc>
        <a:spcBef>
          <a:spcPct val="0"/>
        </a:spcBef>
        <a:spcAft>
          <a:spcPct val="0"/>
        </a:spcAft>
        <a:defRPr sz="2475">
          <a:solidFill>
            <a:schemeClr val="tx1"/>
          </a:solidFill>
          <a:latin typeface="Calibri Light" panose="020F0302020204030204" pitchFamily="34" charset="0"/>
        </a:defRPr>
      </a:lvl5pPr>
      <a:lvl6pPr marL="342900" algn="l" defTabSz="513160" rtl="0" fontAlgn="base">
        <a:lnSpc>
          <a:spcPct val="90000"/>
        </a:lnSpc>
        <a:spcBef>
          <a:spcPct val="0"/>
        </a:spcBef>
        <a:spcAft>
          <a:spcPct val="0"/>
        </a:spcAft>
        <a:defRPr sz="2475">
          <a:solidFill>
            <a:schemeClr val="tx1"/>
          </a:solidFill>
          <a:latin typeface="Calibri Light" panose="020F0302020204030204" pitchFamily="34" charset="0"/>
        </a:defRPr>
      </a:lvl6pPr>
      <a:lvl7pPr marL="685800" algn="l" defTabSz="513160" rtl="0" fontAlgn="base">
        <a:lnSpc>
          <a:spcPct val="90000"/>
        </a:lnSpc>
        <a:spcBef>
          <a:spcPct val="0"/>
        </a:spcBef>
        <a:spcAft>
          <a:spcPct val="0"/>
        </a:spcAft>
        <a:defRPr sz="2475">
          <a:solidFill>
            <a:schemeClr val="tx1"/>
          </a:solidFill>
          <a:latin typeface="Calibri Light" panose="020F0302020204030204" pitchFamily="34" charset="0"/>
        </a:defRPr>
      </a:lvl7pPr>
      <a:lvl8pPr marL="1028700" algn="l" defTabSz="513160" rtl="0" fontAlgn="base">
        <a:lnSpc>
          <a:spcPct val="90000"/>
        </a:lnSpc>
        <a:spcBef>
          <a:spcPct val="0"/>
        </a:spcBef>
        <a:spcAft>
          <a:spcPct val="0"/>
        </a:spcAft>
        <a:defRPr sz="2475">
          <a:solidFill>
            <a:schemeClr val="tx1"/>
          </a:solidFill>
          <a:latin typeface="Calibri Light" panose="020F0302020204030204" pitchFamily="34" charset="0"/>
        </a:defRPr>
      </a:lvl8pPr>
      <a:lvl9pPr marL="1371600" algn="l" defTabSz="513160" rtl="0" fontAlgn="base">
        <a:lnSpc>
          <a:spcPct val="90000"/>
        </a:lnSpc>
        <a:spcBef>
          <a:spcPct val="0"/>
        </a:spcBef>
        <a:spcAft>
          <a:spcPct val="0"/>
        </a:spcAft>
        <a:defRPr sz="2475">
          <a:solidFill>
            <a:schemeClr val="tx1"/>
          </a:solidFill>
          <a:latin typeface="Calibri Light" panose="020F0302020204030204" pitchFamily="34" charset="0"/>
        </a:defRPr>
      </a:lvl9pPr>
    </p:titleStyle>
    <p:bodyStyle>
      <a:lvl1pPr marL="127397" indent="-127397" algn="l" defTabSz="513160" rtl="0" eaLnBrk="0" fontAlgn="base" hangingPunct="0">
        <a:lnSpc>
          <a:spcPct val="90000"/>
        </a:lnSpc>
        <a:spcBef>
          <a:spcPts val="563"/>
        </a:spcBef>
        <a:spcAft>
          <a:spcPct val="0"/>
        </a:spcAft>
        <a:buFont typeface="Arial" panose="020B0604020202020204" pitchFamily="34" charset="0"/>
        <a:buChar char="•"/>
        <a:defRPr sz="1575" kern="1200">
          <a:solidFill>
            <a:schemeClr val="tx1"/>
          </a:solidFill>
          <a:latin typeface="+mn-lt"/>
          <a:ea typeface="+mn-ea"/>
          <a:cs typeface="+mn-cs"/>
        </a:defRPr>
      </a:lvl1pPr>
      <a:lvl2pPr marL="384572" indent="-127397" algn="l" defTabSz="513160" rtl="0" eaLnBrk="0" fontAlgn="base" hangingPunct="0">
        <a:lnSpc>
          <a:spcPct val="90000"/>
        </a:lnSpc>
        <a:spcBef>
          <a:spcPts val="281"/>
        </a:spcBef>
        <a:spcAft>
          <a:spcPct val="0"/>
        </a:spcAft>
        <a:buFont typeface="Arial" panose="020B0604020202020204" pitchFamily="34" charset="0"/>
        <a:buChar char="•"/>
        <a:defRPr kern="1200">
          <a:solidFill>
            <a:schemeClr val="tx1"/>
          </a:solidFill>
          <a:latin typeface="+mn-lt"/>
          <a:ea typeface="+mn-ea"/>
          <a:cs typeface="+mn-cs"/>
        </a:defRPr>
      </a:lvl2pPr>
      <a:lvl3pPr marL="641747" indent="-127397" algn="l" defTabSz="513160" rtl="0" eaLnBrk="0" fontAlgn="base" hangingPunct="0">
        <a:lnSpc>
          <a:spcPct val="90000"/>
        </a:lnSpc>
        <a:spcBef>
          <a:spcPts val="281"/>
        </a:spcBef>
        <a:spcAft>
          <a:spcPct val="0"/>
        </a:spcAft>
        <a:buFont typeface="Arial" panose="020B0604020202020204" pitchFamily="34" charset="0"/>
        <a:buChar char="•"/>
        <a:defRPr sz="1125" kern="1200">
          <a:solidFill>
            <a:schemeClr val="tx1"/>
          </a:solidFill>
          <a:latin typeface="+mn-lt"/>
          <a:ea typeface="+mn-ea"/>
          <a:cs typeface="+mn-cs"/>
        </a:defRPr>
      </a:lvl3pPr>
      <a:lvl4pPr marL="898922" indent="-127397" algn="l" defTabSz="513160" rtl="0" eaLnBrk="0" fontAlgn="base" hangingPunct="0">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4pPr>
      <a:lvl5pPr marL="1156097" indent="-127397" algn="l" defTabSz="513160" rtl="0" eaLnBrk="0" fontAlgn="base" hangingPunct="0">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r>
              <a:rPr lang="en-US"/>
              <a:t>DRAFT - NOT FOR DISTRIBUTION</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7FC17348-F109-4969-9791-4841BC101AEA}" type="slidenum">
              <a:rPr lang="en-US"/>
              <a:pPr>
                <a:defRPr/>
              </a:pPr>
              <a:t>‹#›</a:t>
            </a:fld>
            <a:endParaRPr lang="en-US"/>
          </a:p>
        </p:txBody>
      </p:sp>
      <p:pic>
        <p:nvPicPr>
          <p:cNvPr id="12" name="Picture 5" descr="C:\Users\thomas.kardos\Desktop\Visit Take Aways\USAWC-NewestSlideFormat-pieces_05Aug13\USAWCFooter.jpg"/>
          <p:cNvPicPr>
            <a:picLocks noChangeAspect="1" noChangeArrowheads="1"/>
          </p:cNvPicPr>
          <p:nvPr userDrawn="1"/>
        </p:nvPicPr>
        <p:blipFill>
          <a:blip r:embed="rId14" cstate="print"/>
          <a:srcRect/>
          <a:stretch>
            <a:fillRect/>
          </a:stretch>
        </p:blipFill>
        <p:spPr bwMode="auto">
          <a:xfrm>
            <a:off x="1532467" y="6359588"/>
            <a:ext cx="9127067" cy="341313"/>
          </a:xfrm>
          <a:prstGeom prst="rect">
            <a:avLst/>
          </a:prstGeom>
          <a:noFill/>
        </p:spPr>
      </p:pic>
      <p:pic>
        <p:nvPicPr>
          <p:cNvPr id="13" name="Picture 2" descr="C:\Users\thomas.kardos\Desktop\Visit Take Aways\USAWC-NewestSlideFormat-pieces_05Aug13\ArmyLogo.jpg"/>
          <p:cNvPicPr>
            <a:picLocks noChangeAspect="1" noChangeArrowheads="1"/>
          </p:cNvPicPr>
          <p:nvPr userDrawn="1"/>
        </p:nvPicPr>
        <p:blipFill>
          <a:blip r:embed="rId15" cstate="print"/>
          <a:srcRect/>
          <a:stretch>
            <a:fillRect/>
          </a:stretch>
        </p:blipFill>
        <p:spPr bwMode="auto">
          <a:xfrm>
            <a:off x="321734" y="164808"/>
            <a:ext cx="829733" cy="804863"/>
          </a:xfrm>
          <a:prstGeom prst="rect">
            <a:avLst/>
          </a:prstGeom>
          <a:noFill/>
        </p:spPr>
      </p:pic>
      <p:pic>
        <p:nvPicPr>
          <p:cNvPr id="14" name="Picture 3" descr="C:\Users\thomas.kardos\Desktop\Visit Take Aways\USAWC-NewestSlideFormat-pieces_05Aug13\USAWCBanner.jpg"/>
          <p:cNvPicPr>
            <a:picLocks noChangeAspect="1" noChangeArrowheads="1"/>
          </p:cNvPicPr>
          <p:nvPr userDrawn="1"/>
        </p:nvPicPr>
        <p:blipFill>
          <a:blip r:embed="rId16" cstate="print"/>
          <a:srcRect/>
          <a:stretch>
            <a:fillRect/>
          </a:stretch>
        </p:blipFill>
        <p:spPr bwMode="auto">
          <a:xfrm>
            <a:off x="1524001" y="241008"/>
            <a:ext cx="9175751" cy="407987"/>
          </a:xfrm>
          <a:prstGeom prst="rect">
            <a:avLst/>
          </a:prstGeom>
          <a:noFill/>
        </p:spPr>
      </p:pic>
      <p:pic>
        <p:nvPicPr>
          <p:cNvPr id="15" name="Picture 4" descr="C:\Users\thomas.kardos\Desktop\Visit Take Aways\USAWC-NewestSlideFormat-pieces_05Aug13\USAWCGlowingTorch.jpg"/>
          <p:cNvPicPr>
            <a:picLocks noChangeAspect="1" noChangeArrowheads="1"/>
          </p:cNvPicPr>
          <p:nvPr userDrawn="1"/>
        </p:nvPicPr>
        <p:blipFill>
          <a:blip r:embed="rId17" cstate="print"/>
          <a:srcRect/>
          <a:stretch>
            <a:fillRect/>
          </a:stretch>
        </p:blipFill>
        <p:spPr bwMode="auto">
          <a:xfrm>
            <a:off x="10566401" y="164808"/>
            <a:ext cx="1276351" cy="1036637"/>
          </a:xfrm>
          <a:prstGeom prst="rect">
            <a:avLst/>
          </a:prstGeom>
          <a:noFill/>
        </p:spPr>
      </p:pic>
      <p:sp>
        <p:nvSpPr>
          <p:cNvPr id="11" name="TextBox 10"/>
          <p:cNvSpPr txBox="1"/>
          <p:nvPr userDrawn="1"/>
        </p:nvSpPr>
        <p:spPr>
          <a:xfrm>
            <a:off x="3637984" y="1"/>
            <a:ext cx="4916032" cy="276999"/>
          </a:xfrm>
          <a:prstGeom prst="rect">
            <a:avLst/>
          </a:prstGeom>
          <a:noFill/>
        </p:spPr>
        <p:txBody>
          <a:bodyPr wrap="square" rtlCol="0">
            <a:spAutoFit/>
          </a:bodyPr>
          <a:lstStyle/>
          <a:p>
            <a:pPr algn="ctr"/>
            <a:r>
              <a:rPr lang="en-US" sz="1200" b="1" dirty="0">
                <a:solidFill>
                  <a:srgbClr val="00B050"/>
                </a:solidFill>
              </a:rPr>
              <a:t>UNCLASSIFIED – CLEARED</a:t>
            </a:r>
            <a:r>
              <a:rPr lang="en-US" sz="1200" b="1" baseline="0" dirty="0">
                <a:solidFill>
                  <a:srgbClr val="00B050"/>
                </a:solidFill>
              </a:rPr>
              <a:t> FOR PUBLIC RELEASE</a:t>
            </a:r>
            <a:endParaRPr lang="en-US" sz="1200" b="1" dirty="0">
              <a:solidFill>
                <a:srgbClr val="00B050"/>
              </a:solidFill>
            </a:endParaRPr>
          </a:p>
        </p:txBody>
      </p:sp>
      <p:sp>
        <p:nvSpPr>
          <p:cNvPr id="16" name="TextBox 15"/>
          <p:cNvSpPr txBox="1"/>
          <p:nvPr userDrawn="1"/>
        </p:nvSpPr>
        <p:spPr>
          <a:xfrm>
            <a:off x="3653859" y="6619956"/>
            <a:ext cx="4916032" cy="276999"/>
          </a:xfrm>
          <a:prstGeom prst="rect">
            <a:avLst/>
          </a:prstGeom>
          <a:noFill/>
        </p:spPr>
        <p:txBody>
          <a:bodyPr wrap="square" rtlCol="0">
            <a:spAutoFit/>
          </a:bodyPr>
          <a:lstStyle/>
          <a:p>
            <a:pPr algn="ctr"/>
            <a:r>
              <a:rPr lang="en-US" sz="1200" b="1" dirty="0">
                <a:solidFill>
                  <a:srgbClr val="00B050"/>
                </a:solidFill>
              </a:rPr>
              <a:t>UNCLASSIFIED – CLEARED</a:t>
            </a:r>
            <a:r>
              <a:rPr lang="en-US" sz="1200" b="1" baseline="0" dirty="0">
                <a:solidFill>
                  <a:srgbClr val="00B050"/>
                </a:solidFill>
              </a:rPr>
              <a:t> FOR PUBLIC RELEASE</a:t>
            </a:r>
            <a:endParaRPr lang="en-US" sz="1200" b="1" dirty="0">
              <a:solidFill>
                <a:srgbClr val="00B050"/>
              </a:solidFill>
            </a:endParaRPr>
          </a:p>
        </p:txBody>
      </p:sp>
    </p:spTree>
    <p:extLst>
      <p:ext uri="{BB962C8B-B14F-4D97-AF65-F5344CB8AC3E}">
        <p14:creationId xmlns:p14="http://schemas.microsoft.com/office/powerpoint/2010/main" val="60920691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08CC2E-377C-4FEF-A2E9-C8A23F684A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6779F6-5FC6-4111-B768-32D27D5374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468966-CE1A-4D1E-8485-A29FF96544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045E26-63F3-4D30-8697-A74E7947B02B}" type="datetimeFigureOut">
              <a:rPr lang="en-US" smtClean="0"/>
              <a:t>4/18/2022</a:t>
            </a:fld>
            <a:endParaRPr lang="en-US"/>
          </a:p>
        </p:txBody>
      </p:sp>
      <p:sp>
        <p:nvSpPr>
          <p:cNvPr id="5" name="Footer Placeholder 4">
            <a:extLst>
              <a:ext uri="{FF2B5EF4-FFF2-40B4-BE49-F238E27FC236}">
                <a16:creationId xmlns:a16="http://schemas.microsoft.com/office/drawing/2014/main" id="{A453BF36-B0BF-4294-98B2-CCB26528FE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E0BE4F-605B-4662-AE7E-A0C6956364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04DBB7-D62B-4251-BF33-96E19204F695}" type="slidenum">
              <a:rPr lang="en-US" smtClean="0"/>
              <a:t>‹#›</a:t>
            </a:fld>
            <a:endParaRPr lang="en-US"/>
          </a:p>
        </p:txBody>
      </p:sp>
    </p:spTree>
    <p:extLst>
      <p:ext uri="{BB962C8B-B14F-4D97-AF65-F5344CB8AC3E}">
        <p14:creationId xmlns:p14="http://schemas.microsoft.com/office/powerpoint/2010/main" val="156202434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900" b="0">
                <a:solidFill>
                  <a:srgbClr val="898989"/>
                </a:solidFill>
                <a:latin typeface="Calibri" pitchFamily="34" charset="0"/>
              </a:defRPr>
            </a:lvl1pPr>
          </a:lstStyle>
          <a:p>
            <a:pPr>
              <a:defRPr/>
            </a:pPr>
            <a:fld id="{764DB6FC-F9CD-41F2-B8BF-8EED5809FD88}" type="datetimeFigureOut">
              <a:rPr lang="en-US"/>
              <a:pPr>
                <a:defRPr/>
              </a:pPr>
              <a:t>4/18/2022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900" b="0">
                <a:solidFill>
                  <a:srgbClr val="898989"/>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b="0">
                <a:solidFill>
                  <a:srgbClr val="898989"/>
                </a:solidFill>
                <a:latin typeface="Calibri" panose="020F0502020204030204" pitchFamily="34" charset="0"/>
              </a:defRPr>
            </a:lvl1pPr>
          </a:lstStyle>
          <a:p>
            <a:pPr>
              <a:defRPr/>
            </a:pPr>
            <a:fld id="{FDFC7746-88B1-44C9-9F2C-256CB154459E}" type="slidenum">
              <a:rPr lang="en-US" altLang="en-US"/>
              <a:pPr>
                <a:defRPr/>
              </a:pPr>
              <a:t>‹#›</a:t>
            </a:fld>
            <a:endParaRPr lang="en-US" altLang="en-US"/>
          </a:p>
        </p:txBody>
      </p:sp>
    </p:spTree>
    <p:extLst>
      <p:ext uri="{BB962C8B-B14F-4D97-AF65-F5344CB8AC3E}">
        <p14:creationId xmlns:p14="http://schemas.microsoft.com/office/powerpoint/2010/main" val="1626036758"/>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defTabSz="684213"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4213"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4213"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4213"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4213"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4213"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4213"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4213"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4213"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69863" indent="-169863" algn="l" defTabSz="684213"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2763" indent="-169863" algn="l" defTabSz="684213"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663" indent="-169863" algn="l" defTabSz="684213"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563" indent="-169863" algn="l" defTabSz="68421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1463" indent="-169863" algn="l" defTabSz="68421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A750A5-65D7-405D-A081-EA44464D17CF}" type="datetimeFigureOut">
              <a:rPr lang="en-US" smtClean="0"/>
              <a:t>4/18/2022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7365FC-AB65-4936-B80B-BC6E6FAF1A74}" type="slidenum">
              <a:rPr lang="en-US" smtClean="0"/>
              <a:t>‹#›</a:t>
            </a:fld>
            <a:endParaRPr lang="en-US" dirty="0"/>
          </a:p>
        </p:txBody>
      </p:sp>
    </p:spTree>
    <p:extLst>
      <p:ext uri="{BB962C8B-B14F-4D97-AF65-F5344CB8AC3E}">
        <p14:creationId xmlns:p14="http://schemas.microsoft.com/office/powerpoint/2010/main" val="2087472373"/>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7748B1C6-B46F-324B-89B7-C463650BB960}"/>
              </a:ext>
            </a:extLst>
          </p:cNvPr>
          <p:cNvSpPr/>
          <p:nvPr/>
        </p:nvSpPr>
        <p:spPr>
          <a:xfrm>
            <a:off x="0" y="6618000"/>
            <a:ext cx="12192000" cy="2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60" dirty="0"/>
          </a:p>
        </p:txBody>
      </p:sp>
      <p:sp>
        <p:nvSpPr>
          <p:cNvPr id="4" name="Date Placeholder 3"/>
          <p:cNvSpPr>
            <a:spLocks noGrp="1"/>
          </p:cNvSpPr>
          <p:nvPr>
            <p:ph type="dt" sz="half" idx="2"/>
          </p:nvPr>
        </p:nvSpPr>
        <p:spPr>
          <a:xfrm>
            <a:off x="383117" y="6618000"/>
            <a:ext cx="1440000" cy="240000"/>
          </a:xfrm>
          <a:prstGeom prst="rect">
            <a:avLst/>
          </a:prstGeom>
        </p:spPr>
        <p:txBody>
          <a:bodyPr vert="horz" wrap="none" lIns="0" tIns="0" rIns="0" bIns="0" rtlCol="0" anchor="ctr"/>
          <a:lstStyle>
            <a:lvl1pPr algn="l">
              <a:defRPr sz="780">
                <a:solidFill>
                  <a:schemeClr val="bg1"/>
                </a:solidFill>
              </a:defRPr>
            </a:lvl1pPr>
          </a:lstStyle>
          <a:p>
            <a:r>
              <a:rPr lang="de-DE"/>
              <a:t>Heer</a:t>
            </a:r>
            <a:endParaRPr lang="de-DE" dirty="0"/>
          </a:p>
        </p:txBody>
      </p:sp>
      <p:sp>
        <p:nvSpPr>
          <p:cNvPr id="5" name="Footer Placeholder 4"/>
          <p:cNvSpPr>
            <a:spLocks noGrp="1"/>
          </p:cNvSpPr>
          <p:nvPr>
            <p:ph type="ftr" sz="quarter" idx="3"/>
          </p:nvPr>
        </p:nvSpPr>
        <p:spPr>
          <a:xfrm>
            <a:off x="3696000" y="6618000"/>
            <a:ext cx="4800000" cy="240000"/>
          </a:xfrm>
          <a:prstGeom prst="rect">
            <a:avLst/>
          </a:prstGeom>
        </p:spPr>
        <p:txBody>
          <a:bodyPr vert="horz" wrap="none" lIns="0" tIns="0" rIns="0" bIns="0" rtlCol="0" anchor="ctr"/>
          <a:lstStyle>
            <a:lvl1pPr algn="ctr">
              <a:defRPr sz="780">
                <a:solidFill>
                  <a:schemeClr val="bg1"/>
                </a:solidFill>
              </a:defRPr>
            </a:lvl1pPr>
          </a:lstStyle>
          <a:p>
            <a:r>
              <a:rPr lang="de-DE"/>
              <a:t>Titel</a:t>
            </a:r>
            <a:endParaRPr lang="de-DE" dirty="0"/>
          </a:p>
        </p:txBody>
      </p:sp>
      <p:sp>
        <p:nvSpPr>
          <p:cNvPr id="6" name="Slide Number Placeholder 5"/>
          <p:cNvSpPr>
            <a:spLocks noGrp="1"/>
          </p:cNvSpPr>
          <p:nvPr>
            <p:ph type="sldNum" sz="quarter" idx="4"/>
          </p:nvPr>
        </p:nvSpPr>
        <p:spPr>
          <a:xfrm>
            <a:off x="10368883" y="6618000"/>
            <a:ext cx="1440000" cy="240000"/>
          </a:xfrm>
          <a:prstGeom prst="rect">
            <a:avLst/>
          </a:prstGeom>
        </p:spPr>
        <p:txBody>
          <a:bodyPr vert="horz" wrap="none" lIns="0" tIns="0" rIns="0" bIns="0" rtlCol="0" anchor="ctr"/>
          <a:lstStyle>
            <a:lvl1pPr algn="r">
              <a:defRPr sz="780">
                <a:solidFill>
                  <a:schemeClr val="bg1"/>
                </a:solidFill>
              </a:defRPr>
            </a:lvl1pPr>
          </a:lstStyle>
          <a:p>
            <a:fld id="{2C03746F-B42A-474D-94FA-02D6826DE614}" type="slidenum">
              <a:rPr lang="de-DE" smtClean="0"/>
              <a:pPr/>
              <a:t>‹#›</a:t>
            </a:fld>
            <a:endParaRPr lang="de-DE" dirty="0"/>
          </a:p>
        </p:txBody>
      </p:sp>
      <p:pic>
        <p:nvPicPr>
          <p:cNvPr id="10" name="Grafik 9">
            <a:extLst>
              <a:ext uri="{FF2B5EF4-FFF2-40B4-BE49-F238E27FC236}">
                <a16:creationId xmlns:a16="http://schemas.microsoft.com/office/drawing/2014/main" id="{5BB21C0E-B258-C342-9000-E6239B3E0419}"/>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5" y="2"/>
            <a:ext cx="12191999" cy="911051"/>
          </a:xfrm>
          <a:prstGeom prst="rect">
            <a:avLst/>
          </a:prstGeom>
        </p:spPr>
      </p:pic>
      <p:pic>
        <p:nvPicPr>
          <p:cNvPr id="7" name="Picture 2"/>
          <p:cNvPicPr>
            <a:picLocks noChangeAspect="1" noChangeArrowheads="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143339" y="95304"/>
            <a:ext cx="871228" cy="103691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269686"/>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4" r:id="rId13"/>
    <p:sldLayoutId id="2147483945" r:id="rId14"/>
    <p:sldLayoutId id="2147483946" r:id="rId15"/>
  </p:sldLayoutIdLst>
  <p:txStyles>
    <p:titleStyle>
      <a:lvl1pPr algn="l" defTabSz="822960" rtl="0" eaLnBrk="1" latinLnBrk="0" hangingPunct="1">
        <a:lnSpc>
          <a:spcPct val="90000"/>
        </a:lnSpc>
        <a:spcBef>
          <a:spcPct val="0"/>
        </a:spcBef>
        <a:buNone/>
        <a:defRPr sz="3960" b="1" kern="1200" cap="all" baseline="0">
          <a:solidFill>
            <a:schemeClr val="tx1"/>
          </a:solidFill>
          <a:latin typeface="+mj-lt"/>
          <a:ea typeface="+mj-ea"/>
          <a:cs typeface="+mj-cs"/>
        </a:defRPr>
      </a:lvl1pPr>
    </p:titleStyle>
    <p:bodyStyle>
      <a:lvl1pPr marL="129600" indent="-129600" algn="l" defTabSz="822960" rtl="0" eaLnBrk="1" latinLnBrk="0" hangingPunct="1">
        <a:lnSpc>
          <a:spcPct val="90000"/>
        </a:lnSpc>
        <a:spcBef>
          <a:spcPts val="0"/>
        </a:spcBef>
        <a:spcAft>
          <a:spcPts val="1560"/>
        </a:spcAft>
        <a:buClr>
          <a:schemeClr val="tx2"/>
        </a:buClr>
        <a:buFont typeface="Wingdings" pitchFamily="2" charset="2"/>
        <a:buChar char="§"/>
        <a:defRPr sz="13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guide id="3" pos="181">
          <p15:clr>
            <a:srgbClr val="F26B43"/>
          </p15:clr>
        </p15:guide>
        <p15:guide id="4" pos="5579">
          <p15:clr>
            <a:srgbClr val="F26B43"/>
          </p15:clr>
        </p15:guide>
        <p15:guide id="5" orient="horz" pos="3127">
          <p15:clr>
            <a:srgbClr val="F26B43"/>
          </p15:clr>
        </p15:guide>
        <p15:guide id="6" orient="horz" pos="633">
          <p15:clr>
            <a:srgbClr val="F26B43"/>
          </p15:clr>
        </p15:guide>
        <p15:guide id="7" orient="horz" pos="2981">
          <p15:clr>
            <a:srgbClr val="F26B43"/>
          </p15:clr>
        </p15:guide>
        <p15:guide id="8" pos="4263">
          <p15:clr>
            <a:srgbClr val="F26B43"/>
          </p15:clr>
        </p15:guide>
        <p15:guide id="9" orient="horz" pos="429">
          <p15:clr>
            <a:srgbClr val="F26B43"/>
          </p15:clr>
        </p15:guide>
        <p15:guide id="10" orient="horz" pos="9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46C163-0119-4D0B-8BC4-59F7B06649B8}" type="datetimeFigureOut">
              <a:rPr lang="fr-FR" smtClean="0"/>
              <a:t>18/04/2022</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A5667B-18FB-4DC7-93E4-F4E4F5FD7B28}" type="slidenum">
              <a:rPr lang="fr-FR" smtClean="0"/>
              <a:t>‹#›</a:t>
            </a:fld>
            <a:endParaRPr lang="fr-FR"/>
          </a:p>
        </p:txBody>
      </p:sp>
    </p:spTree>
    <p:extLst>
      <p:ext uri="{BB962C8B-B14F-4D97-AF65-F5344CB8AC3E}">
        <p14:creationId xmlns:p14="http://schemas.microsoft.com/office/powerpoint/2010/main" val="128298685"/>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06.xml"/><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06.xm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9.jfif"/><Relationship Id="rId2" Type="http://schemas.openxmlformats.org/officeDocument/2006/relationships/image" Target="../media/image33.jpeg"/><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39.jfif"/><Relationship Id="rId2" Type="http://schemas.openxmlformats.org/officeDocument/2006/relationships/image" Target="../media/image33.jpeg"/><Relationship Id="rId1" Type="http://schemas.openxmlformats.org/officeDocument/2006/relationships/slideLayout" Target="../slideLayouts/slideLayout69.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33.jpe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39.jfif"/><Relationship Id="rId2" Type="http://schemas.openxmlformats.org/officeDocument/2006/relationships/diagramData" Target="../diagrams/data1.xml"/><Relationship Id="rId1" Type="http://schemas.openxmlformats.org/officeDocument/2006/relationships/slideLayout" Target="../slideLayouts/slideLayout69.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0.jpg"/><Relationship Id="rId1" Type="http://schemas.openxmlformats.org/officeDocument/2006/relationships/slideLayout" Target="../slideLayouts/slideLayout69.xml"/><Relationship Id="rId4" Type="http://schemas.openxmlformats.org/officeDocument/2006/relationships/image" Target="../media/image39.jfif"/></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9.jfif"/><Relationship Id="rId1" Type="http://schemas.openxmlformats.org/officeDocument/2006/relationships/slideLayout" Target="../slideLayouts/slideLayout69.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1.jpg"/><Relationship Id="rId1" Type="http://schemas.openxmlformats.org/officeDocument/2006/relationships/slideLayout" Target="../slideLayouts/slideLayout69.xml"/><Relationship Id="rId4" Type="http://schemas.openxmlformats.org/officeDocument/2006/relationships/image" Target="../media/image39.jfif"/></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hyperlink" Target="https://armyuniversity.edu/cgsc/caso/caso.aspx"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hyperlink" Target="https://www.youtube.com/playlist?list=PLkGvnfy3IadNRMPT-sNHpAsz8a3npWBH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80.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9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9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3.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94.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06.xml"/><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D1021"/>
        </a:solidFill>
        <a:effectLst/>
      </p:bgPr>
    </p:bg>
    <p:spTree>
      <p:nvGrpSpPr>
        <p:cNvPr id="1" name=""/>
        <p:cNvGrpSpPr/>
        <p:nvPr/>
      </p:nvGrpSpPr>
      <p:grpSpPr>
        <a:xfrm>
          <a:off x="0" y="0"/>
          <a:ext cx="0" cy="0"/>
          <a:chOff x="0" y="0"/>
          <a:chExt cx="0" cy="0"/>
        </a:xfrm>
      </p:grpSpPr>
      <p:sp>
        <p:nvSpPr>
          <p:cNvPr id="5" name="Rectangle 4"/>
          <p:cNvSpPr/>
          <p:nvPr/>
        </p:nvSpPr>
        <p:spPr>
          <a:xfrm>
            <a:off x="3581401" y="5450681"/>
            <a:ext cx="4710113" cy="357790"/>
          </a:xfrm>
          <a:prstGeom prst="rect">
            <a:avLst/>
          </a:prstGeom>
        </p:spPr>
        <p:txBody>
          <a:bodyPr>
            <a:spAutoFit/>
          </a:bodyPr>
          <a:lstStyle/>
          <a:p>
            <a:pPr algn="ctr" defTabSz="384572" fontAlgn="base">
              <a:spcBef>
                <a:spcPct val="0"/>
              </a:spcBef>
              <a:spcAft>
                <a:spcPct val="0"/>
              </a:spcAft>
              <a:defRPr/>
            </a:pPr>
            <a:endParaRPr lang="en-US" sz="750" b="1" i="1">
              <a:solidFill>
                <a:srgbClr val="17375E"/>
              </a:solidFill>
              <a:effectLst>
                <a:outerShdw blurRad="38100" dist="38100" dir="2700000" algn="tl">
                  <a:srgbClr val="000000"/>
                </a:outerShdw>
              </a:effectLst>
              <a:latin typeface="Arial" pitchFamily="34" charset="0"/>
              <a:cs typeface="Arial" panose="020B0604020202020204" pitchFamily="34" charset="0"/>
            </a:endParaRPr>
          </a:p>
          <a:p>
            <a:pPr algn="ctr" defTabSz="384572" fontAlgn="base">
              <a:spcBef>
                <a:spcPct val="0"/>
              </a:spcBef>
              <a:spcAft>
                <a:spcPct val="0"/>
              </a:spcAft>
              <a:defRPr/>
            </a:pPr>
            <a:endParaRPr lang="en-US" sz="975" i="1">
              <a:solidFill>
                <a:srgbClr val="000000"/>
              </a:solidFill>
              <a:cs typeface="Arial" panose="020B0604020202020204" pitchFamily="34" charset="0"/>
            </a:endParaRPr>
          </a:p>
        </p:txBody>
      </p:sp>
      <p:pic>
        <p:nvPicPr>
          <p:cNvPr id="11981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24251" y="879873"/>
            <a:ext cx="5072063"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Rectangle 7"/>
          <p:cNvSpPr>
            <a:spLocks noChangeArrowheads="1"/>
          </p:cNvSpPr>
          <p:nvPr/>
        </p:nvSpPr>
        <p:spPr bwMode="auto">
          <a:xfrm>
            <a:off x="4992927" y="5539980"/>
            <a:ext cx="20728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2763">
              <a:defRPr sz="4400" b="1">
                <a:solidFill>
                  <a:schemeClr val="hlink"/>
                </a:solidFill>
                <a:latin typeface="Garamond" panose="02020404030301010803" pitchFamily="18" charset="0"/>
                <a:cs typeface="Arial" panose="020B0604020202020204" pitchFamily="34" charset="0"/>
              </a:defRPr>
            </a:lvl1pPr>
            <a:lvl2pPr marL="742950" indent="-285750" defTabSz="512763">
              <a:defRPr sz="4400" b="1">
                <a:solidFill>
                  <a:schemeClr val="hlink"/>
                </a:solidFill>
                <a:latin typeface="Garamond" panose="02020404030301010803" pitchFamily="18" charset="0"/>
                <a:cs typeface="Arial" panose="020B0604020202020204" pitchFamily="34" charset="0"/>
              </a:defRPr>
            </a:lvl2pPr>
            <a:lvl3pPr marL="1143000" indent="-228600" defTabSz="512763">
              <a:defRPr sz="4400" b="1">
                <a:solidFill>
                  <a:schemeClr val="hlink"/>
                </a:solidFill>
                <a:latin typeface="Garamond" panose="02020404030301010803" pitchFamily="18" charset="0"/>
                <a:cs typeface="Arial" panose="020B0604020202020204" pitchFamily="34" charset="0"/>
              </a:defRPr>
            </a:lvl3pPr>
            <a:lvl4pPr marL="1600200" indent="-228600" defTabSz="512763">
              <a:defRPr sz="4400" b="1">
                <a:solidFill>
                  <a:schemeClr val="hlink"/>
                </a:solidFill>
                <a:latin typeface="Garamond" panose="02020404030301010803" pitchFamily="18" charset="0"/>
                <a:cs typeface="Arial" panose="020B0604020202020204" pitchFamily="34" charset="0"/>
              </a:defRPr>
            </a:lvl4pPr>
            <a:lvl5pPr marL="2057400" indent="-228600" defTabSz="512763">
              <a:defRPr sz="4400" b="1">
                <a:solidFill>
                  <a:schemeClr val="hlink"/>
                </a:solidFill>
                <a:latin typeface="Garamond" panose="02020404030301010803" pitchFamily="18" charset="0"/>
                <a:cs typeface="Arial" panose="020B0604020202020204" pitchFamily="34" charset="0"/>
              </a:defRPr>
            </a:lvl5pPr>
            <a:lvl6pPr marL="2514600" indent="-228600" defTabSz="512763"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6pPr>
            <a:lvl7pPr marL="2971800" indent="-228600" defTabSz="512763"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7pPr>
            <a:lvl8pPr marL="3429000" indent="-228600" defTabSz="512763"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8pPr>
            <a:lvl9pPr marL="3886200" indent="-228600" defTabSz="512763"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9pPr>
          </a:lstStyle>
          <a:p>
            <a:pPr algn="ctr" defTabSz="384572" fontAlgn="base">
              <a:spcBef>
                <a:spcPct val="0"/>
              </a:spcBef>
              <a:spcAft>
                <a:spcPct val="0"/>
              </a:spcAft>
            </a:pPr>
            <a:r>
              <a:rPr lang="en-US" altLang="en-US" sz="2400" i="1" dirty="0" smtClean="0">
                <a:solidFill>
                  <a:srgbClr val="2E75B6"/>
                </a:solidFill>
                <a:latin typeface=" Arial"/>
              </a:rPr>
              <a:t>27 April 2022</a:t>
            </a:r>
            <a:endParaRPr lang="en-US" altLang="en-US" sz="2400" b="0" i="1" dirty="0">
              <a:solidFill>
                <a:srgbClr val="2E75B6"/>
              </a:solidFill>
              <a:latin typeface=" Arial"/>
            </a:endParaRPr>
          </a:p>
        </p:txBody>
      </p:sp>
    </p:spTree>
    <p:extLst>
      <p:ext uri="{BB962C8B-B14F-4D97-AF65-F5344CB8AC3E}">
        <p14:creationId xmlns:p14="http://schemas.microsoft.com/office/powerpoint/2010/main" val="21609885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93" y="70882"/>
            <a:ext cx="9334919" cy="1325838"/>
          </a:xfrm>
          <a:ln>
            <a:solidFill>
              <a:srgbClr val="C00000"/>
            </a:solidFill>
          </a:ln>
        </p:spPr>
        <p:txBody>
          <a:bodyPr/>
          <a:lstStyle/>
          <a:p>
            <a:pPr algn="ctr"/>
            <a:r>
              <a:rPr lang="en-US" b="1" i="1" dirty="0" smtClean="0">
                <a:solidFill>
                  <a:schemeClr val="accent1"/>
                </a:solidFill>
                <a:latin typeface="+mn-lt"/>
              </a:rPr>
              <a:t>       Prisms Through Which to View BRI</a:t>
            </a:r>
            <a:endParaRPr lang="en-US" b="1" i="1" dirty="0">
              <a:solidFill>
                <a:schemeClr val="accent1"/>
              </a:solidFill>
              <a:latin typeface="+mn-lt"/>
            </a:endParaRPr>
          </a:p>
        </p:txBody>
      </p:sp>
      <p:sp>
        <p:nvSpPr>
          <p:cNvPr id="3" name="Content Placeholder 2"/>
          <p:cNvSpPr>
            <a:spLocks noGrp="1"/>
          </p:cNvSpPr>
          <p:nvPr>
            <p:ph idx="1"/>
          </p:nvPr>
        </p:nvSpPr>
        <p:spPr>
          <a:xfrm>
            <a:off x="646815" y="1655504"/>
            <a:ext cx="10515600" cy="5053640"/>
          </a:xfrm>
        </p:spPr>
        <p:txBody>
          <a:bodyPr>
            <a:normAutofit/>
          </a:bodyPr>
          <a:lstStyle/>
          <a:p>
            <a:pPr marL="0" indent="0">
              <a:buNone/>
            </a:pPr>
            <a:r>
              <a:rPr lang="en-US" b="1" dirty="0" smtClean="0"/>
              <a:t>Chinese Core Interests</a:t>
            </a:r>
          </a:p>
          <a:p>
            <a:pPr marL="514350" indent="-514350">
              <a:buAutoNum type="arabicPeriod"/>
            </a:pPr>
            <a:r>
              <a:rPr lang="en-US" dirty="0" smtClean="0"/>
              <a:t>Chinese Communist Party (CCP)</a:t>
            </a:r>
          </a:p>
          <a:p>
            <a:pPr marL="514350" indent="-514350">
              <a:buAutoNum type="arabicPeriod"/>
            </a:pPr>
            <a:r>
              <a:rPr lang="en-US" dirty="0" smtClean="0"/>
              <a:t>Security (including energy security and supply routes)</a:t>
            </a:r>
          </a:p>
          <a:p>
            <a:pPr marL="514350" indent="-514350">
              <a:buAutoNum type="arabicPeriod"/>
            </a:pPr>
            <a:r>
              <a:rPr lang="en-US" dirty="0" smtClean="0"/>
              <a:t>Development</a:t>
            </a:r>
          </a:p>
          <a:p>
            <a:pPr marL="514350" indent="-514350">
              <a:buAutoNum type="arabicPeriod"/>
            </a:pPr>
            <a:r>
              <a:rPr lang="en-US" dirty="0" smtClean="0"/>
              <a:t>Territorial Integrity / Reunification / Sovereignty</a:t>
            </a:r>
          </a:p>
          <a:p>
            <a:pPr marL="0" indent="0">
              <a:buNone/>
            </a:pPr>
            <a:r>
              <a:rPr lang="en-US" b="1" dirty="0" smtClean="0"/>
              <a:t>China’s Great Rejuvenation / Achieving the Chinese Dream</a:t>
            </a:r>
          </a:p>
          <a:p>
            <a:pPr marL="514350" indent="-514350">
              <a:buAutoNum type="arabicPeriod"/>
            </a:pPr>
            <a:r>
              <a:rPr lang="en-US" dirty="0" smtClean="0"/>
              <a:t>Returning to China’s </a:t>
            </a:r>
            <a:r>
              <a:rPr lang="en-US" u="sng" dirty="0" smtClean="0"/>
              <a:t>historical</a:t>
            </a:r>
            <a:r>
              <a:rPr lang="en-US" dirty="0" smtClean="0"/>
              <a:t> greatness, which was interrupted by foreign powers (century of humiliation)</a:t>
            </a:r>
          </a:p>
          <a:p>
            <a:pPr marL="514350" indent="-514350">
              <a:buAutoNum type="arabicPeriod"/>
            </a:pPr>
            <a:r>
              <a:rPr lang="en-US" dirty="0" smtClean="0"/>
              <a:t>Gaining hegemony in the Asia Pacific Region</a:t>
            </a:r>
          </a:p>
        </p:txBody>
      </p:sp>
      <p:pic>
        <p:nvPicPr>
          <p:cNvPr id="5" name="Picture 4"/>
          <p:cNvPicPr>
            <a:picLocks noChangeAspect="1"/>
          </p:cNvPicPr>
          <p:nvPr/>
        </p:nvPicPr>
        <p:blipFill>
          <a:blip r:embed="rId3"/>
          <a:stretch>
            <a:fillRect/>
          </a:stretch>
        </p:blipFill>
        <p:spPr>
          <a:xfrm>
            <a:off x="9464749" y="0"/>
            <a:ext cx="2727251" cy="1818167"/>
          </a:xfrm>
          <a:prstGeom prst="rect">
            <a:avLst/>
          </a:prstGeom>
        </p:spPr>
      </p:pic>
      <p:pic>
        <p:nvPicPr>
          <p:cNvPr id="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0629" y="171365"/>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0360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38" y="80386"/>
            <a:ext cx="8993275" cy="1135463"/>
          </a:xfrm>
          <a:ln>
            <a:solidFill>
              <a:srgbClr val="C00000"/>
            </a:solidFill>
          </a:ln>
        </p:spPr>
        <p:txBody>
          <a:bodyPr>
            <a:normAutofit fontScale="90000"/>
          </a:bodyPr>
          <a:lstStyle/>
          <a:p>
            <a:pPr algn="ctr"/>
            <a:r>
              <a:rPr lang="en-US" b="1" i="1" dirty="0" smtClean="0">
                <a:solidFill>
                  <a:schemeClr val="accent1"/>
                </a:solidFill>
                <a:latin typeface="+mn-lt"/>
              </a:rPr>
              <a:t>South &amp; Southeast Asian </a:t>
            </a:r>
            <a:br>
              <a:rPr lang="en-US" b="1" i="1" dirty="0" smtClean="0">
                <a:solidFill>
                  <a:schemeClr val="accent1"/>
                </a:solidFill>
                <a:latin typeface="+mn-lt"/>
              </a:rPr>
            </a:br>
            <a:r>
              <a:rPr lang="en-US" b="1" i="1" dirty="0" smtClean="0">
                <a:solidFill>
                  <a:schemeClr val="accent1"/>
                </a:solidFill>
                <a:latin typeface="+mn-lt"/>
              </a:rPr>
              <a:t>Case Studies</a:t>
            </a:r>
            <a:endParaRPr lang="en-US" b="1" i="1" dirty="0">
              <a:solidFill>
                <a:schemeClr val="accent1"/>
              </a:solidFill>
              <a:latin typeface="+mn-lt"/>
            </a:endParaRPr>
          </a:p>
        </p:txBody>
      </p:sp>
      <p:sp>
        <p:nvSpPr>
          <p:cNvPr id="3" name="Content Placeholder 2"/>
          <p:cNvSpPr>
            <a:spLocks noGrp="1"/>
          </p:cNvSpPr>
          <p:nvPr>
            <p:ph idx="1"/>
          </p:nvPr>
        </p:nvSpPr>
        <p:spPr>
          <a:xfrm>
            <a:off x="601305" y="2044539"/>
            <a:ext cx="10515600" cy="4688405"/>
          </a:xfrm>
        </p:spPr>
        <p:txBody>
          <a:bodyPr>
            <a:normAutofit fontScale="85000" lnSpcReduction="20000"/>
          </a:bodyPr>
          <a:lstStyle/>
          <a:p>
            <a:r>
              <a:rPr lang="en-US" dirty="0" smtClean="0"/>
              <a:t>Cambodia and Myanmar are among the countries in Southeast </a:t>
            </a:r>
          </a:p>
          <a:p>
            <a:pPr marL="0" indent="0">
              <a:buNone/>
            </a:pPr>
            <a:r>
              <a:rPr lang="en-US" dirty="0"/>
              <a:t> </a:t>
            </a:r>
            <a:r>
              <a:rPr lang="en-US" dirty="0" smtClean="0"/>
              <a:t>  Asia that are most closely aligned with and/or dependent on China</a:t>
            </a:r>
            <a:r>
              <a:rPr lang="en-US" dirty="0"/>
              <a:t> </a:t>
            </a:r>
            <a:endParaRPr lang="en-US" dirty="0" smtClean="0"/>
          </a:p>
          <a:p>
            <a:pPr marL="0" indent="0">
              <a:buNone/>
            </a:pPr>
            <a:r>
              <a:rPr lang="en-US" dirty="0"/>
              <a:t> </a:t>
            </a:r>
            <a:r>
              <a:rPr lang="en-US" dirty="0" smtClean="0"/>
              <a:t>  (Laos is another).</a:t>
            </a:r>
          </a:p>
          <a:p>
            <a:endParaRPr lang="en-US" dirty="0"/>
          </a:p>
          <a:p>
            <a:r>
              <a:rPr lang="en-US" dirty="0"/>
              <a:t>Pakistan and Sri Lanka are among the countries in South Asia that are most closely aligned with and/or dependent on China.  </a:t>
            </a:r>
            <a:endParaRPr lang="en-US" dirty="0" smtClean="0"/>
          </a:p>
          <a:p>
            <a:endParaRPr lang="en-US" dirty="0"/>
          </a:p>
          <a:p>
            <a:r>
              <a:rPr lang="en-US" dirty="0" smtClean="0"/>
              <a:t>Each of these countries are important to China’s strategic and security interests – pipelines, ports, roads, votes in regional or international bodies, overcoming China’s “Malacca Dilemma,” etc.  </a:t>
            </a:r>
          </a:p>
          <a:p>
            <a:endParaRPr lang="en-US" dirty="0" smtClean="0"/>
          </a:p>
          <a:p>
            <a:r>
              <a:rPr lang="en-US" dirty="0"/>
              <a:t>The China-Pakistan Economic Corridor (CPEC) is among the most significant recipients of BRI funding to date.  </a:t>
            </a:r>
          </a:p>
          <a:p>
            <a:endParaRPr lang="en-US" dirty="0" smtClean="0"/>
          </a:p>
          <a:p>
            <a:endParaRPr lang="en-US" dirty="0"/>
          </a:p>
          <a:p>
            <a:endParaRPr lang="en-US" dirty="0" smtClean="0"/>
          </a:p>
          <a:p>
            <a:endParaRPr lang="en-US" dirty="0"/>
          </a:p>
          <a:p>
            <a:endParaRPr lang="en-US" dirty="0"/>
          </a:p>
          <a:p>
            <a:endParaRPr lang="en-US" dirty="0"/>
          </a:p>
        </p:txBody>
      </p:sp>
      <p:pic>
        <p:nvPicPr>
          <p:cNvPr id="4" name="Picture 3"/>
          <p:cNvPicPr>
            <a:picLocks noChangeAspect="1"/>
          </p:cNvPicPr>
          <p:nvPr/>
        </p:nvPicPr>
        <p:blipFill>
          <a:blip r:embed="rId3"/>
          <a:stretch>
            <a:fillRect/>
          </a:stretch>
        </p:blipFill>
        <p:spPr>
          <a:xfrm>
            <a:off x="9143989" y="-1"/>
            <a:ext cx="3048014" cy="2230453"/>
          </a:xfrm>
          <a:prstGeom prst="rect">
            <a:avLst/>
          </a:prstGeom>
        </p:spPr>
      </p:pic>
      <p:pic>
        <p:nvPicPr>
          <p:cNvPr id="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205" y="177729"/>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77473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C526C-AF0B-46D3-A33B-EF70ED24D1AC}"/>
              </a:ext>
            </a:extLst>
          </p:cNvPr>
          <p:cNvSpPr>
            <a:spLocks noGrp="1"/>
          </p:cNvSpPr>
          <p:nvPr>
            <p:ph type="ctrTitle"/>
          </p:nvPr>
        </p:nvSpPr>
        <p:spPr>
          <a:xfrm>
            <a:off x="34706" y="32424"/>
            <a:ext cx="12073558" cy="1489435"/>
          </a:xfrm>
          <a:ln>
            <a:solidFill>
              <a:srgbClr val="C00000"/>
            </a:solidFill>
          </a:ln>
        </p:spPr>
        <p:txBody>
          <a:bodyPr>
            <a:noAutofit/>
          </a:bodyPr>
          <a:lstStyle/>
          <a:p>
            <a:r>
              <a:rPr lang="en-US" sz="4000" b="1" i="1" dirty="0" smtClean="0">
                <a:solidFill>
                  <a:schemeClr val="accent1"/>
                </a:solidFill>
                <a:latin typeface="+mn-lt"/>
              </a:rPr>
              <a:t>Strategic </a:t>
            </a:r>
            <a:r>
              <a:rPr lang="en-US" sz="4000" b="1" i="1" dirty="0">
                <a:solidFill>
                  <a:schemeClr val="accent1"/>
                </a:solidFill>
                <a:latin typeface="+mn-lt"/>
              </a:rPr>
              <a:t>Implications of China’s Global Power Projection:</a:t>
            </a:r>
            <a:r>
              <a:rPr lang="en-US" sz="4800" b="1" i="1" dirty="0" smtClean="0">
                <a:solidFill>
                  <a:srgbClr val="4472C4"/>
                </a:solidFill>
                <a:latin typeface="+mn-lt"/>
              </a:rPr>
              <a:t/>
            </a:r>
            <a:br>
              <a:rPr lang="en-US" sz="4800" b="1" i="1" dirty="0" smtClean="0">
                <a:solidFill>
                  <a:srgbClr val="4472C4"/>
                </a:solidFill>
                <a:latin typeface="+mn-lt"/>
              </a:rPr>
            </a:br>
            <a:r>
              <a:rPr lang="en-US" sz="2800" b="1" i="1" dirty="0" smtClean="0">
                <a:solidFill>
                  <a:srgbClr val="4472C4"/>
                </a:solidFill>
                <a:latin typeface="+mn-lt"/>
              </a:rPr>
              <a:t>(INDOPACOM Partner Perspective)</a:t>
            </a:r>
            <a:endParaRPr lang="en-US" sz="2800" b="1" i="1" dirty="0">
              <a:solidFill>
                <a:schemeClr val="accent1"/>
              </a:solidFill>
              <a:latin typeface="+mn-lt"/>
            </a:endParaRPr>
          </a:p>
        </p:txBody>
      </p:sp>
      <p:sp>
        <p:nvSpPr>
          <p:cNvPr id="3" name="Subtitle 2">
            <a:extLst>
              <a:ext uri="{FF2B5EF4-FFF2-40B4-BE49-F238E27FC236}">
                <a16:creationId xmlns:a16="http://schemas.microsoft.com/office/drawing/2014/main" id="{94653E77-1633-4A47-9893-5AB109D4C14E}"/>
              </a:ext>
            </a:extLst>
          </p:cNvPr>
          <p:cNvSpPr>
            <a:spLocks noGrp="1"/>
          </p:cNvSpPr>
          <p:nvPr>
            <p:ph type="subTitle" idx="1"/>
          </p:nvPr>
        </p:nvSpPr>
        <p:spPr>
          <a:xfrm>
            <a:off x="34706" y="1489435"/>
            <a:ext cx="12122590" cy="5368565"/>
          </a:xfrm>
          <a:ln>
            <a:solidFill>
              <a:srgbClr val="C00000"/>
            </a:solidFill>
          </a:ln>
        </p:spPr>
        <p:txBody>
          <a:bodyPr>
            <a:normAutofit/>
          </a:bodyPr>
          <a:lstStyle/>
          <a:p>
            <a:pPr>
              <a:spcBef>
                <a:spcPts val="0"/>
              </a:spcBef>
            </a:pPr>
            <a:endParaRPr lang="en-US" sz="2800" b="1" dirty="0"/>
          </a:p>
          <a:p>
            <a:pPr lvl="0">
              <a:spcBef>
                <a:spcPts val="0"/>
              </a:spcBef>
              <a:defRPr/>
            </a:pPr>
            <a:endParaRPr lang="en-US" sz="2800" b="1" dirty="0"/>
          </a:p>
          <a:p>
            <a:pPr lvl="0">
              <a:spcBef>
                <a:spcPts val="0"/>
              </a:spcBef>
              <a:defRPr/>
            </a:pPr>
            <a:endParaRPr lang="en-US" altLang="en-US" b="1" kern="0" dirty="0">
              <a:solidFill>
                <a:schemeClr val="accent1"/>
              </a:solidFill>
              <a:cs typeface="Arial" panose="020B0604020202020204" pitchFamily="34" charset="0"/>
            </a:endParaRPr>
          </a:p>
          <a:p>
            <a:pPr lvl="0">
              <a:spcBef>
                <a:spcPts val="0"/>
              </a:spcBef>
              <a:defRPr/>
            </a:pPr>
            <a:r>
              <a:rPr lang="it-IT" altLang="en-US" sz="2800" b="1" kern="0" dirty="0" smtClean="0">
                <a:solidFill>
                  <a:schemeClr val="accent1"/>
                </a:solidFill>
                <a:cs typeface="Arial" panose="020B0604020202020204" pitchFamily="34" charset="0"/>
              </a:rPr>
              <a:t>LTCOL </a:t>
            </a:r>
            <a:r>
              <a:rPr lang="it-IT" altLang="en-US" sz="2800" b="1" kern="0" dirty="0">
                <a:solidFill>
                  <a:schemeClr val="accent1"/>
                </a:solidFill>
                <a:cs typeface="Arial" panose="020B0604020202020204" pitchFamily="34" charset="0"/>
              </a:rPr>
              <a:t>Paul </a:t>
            </a:r>
            <a:r>
              <a:rPr lang="it-IT" altLang="en-US" sz="2800" b="1" kern="0" dirty="0" smtClean="0">
                <a:solidFill>
                  <a:schemeClr val="accent1"/>
                </a:solidFill>
                <a:cs typeface="Arial" panose="020B0604020202020204" pitchFamily="34" charset="0"/>
              </a:rPr>
              <a:t>Mostafa </a:t>
            </a:r>
          </a:p>
          <a:p>
            <a:pPr lvl="0">
              <a:spcBef>
                <a:spcPts val="0"/>
              </a:spcBef>
              <a:defRPr/>
            </a:pPr>
            <a:r>
              <a:rPr lang="it-IT" altLang="en-US" sz="2800" b="1" kern="0" dirty="0" smtClean="0">
                <a:solidFill>
                  <a:schemeClr val="accent1"/>
                </a:solidFill>
                <a:cs typeface="Arial" panose="020B0604020202020204" pitchFamily="34" charset="0"/>
              </a:rPr>
              <a:t>Australian </a:t>
            </a:r>
            <a:r>
              <a:rPr lang="it-IT" altLang="en-US" sz="2800" b="1" kern="0" dirty="0">
                <a:solidFill>
                  <a:schemeClr val="accent1"/>
                </a:solidFill>
                <a:cs typeface="Arial" panose="020B0604020202020204" pitchFamily="34" charset="0"/>
              </a:rPr>
              <a:t>Army </a:t>
            </a:r>
            <a:r>
              <a:rPr lang="en-US" altLang="en-US" sz="2800" b="1" kern="0" dirty="0" smtClean="0">
                <a:solidFill>
                  <a:schemeClr val="accent1"/>
                </a:solidFill>
                <a:cs typeface="Arial" panose="020B0604020202020204" pitchFamily="34" charset="0"/>
              </a:rPr>
              <a:t> </a:t>
            </a:r>
          </a:p>
          <a:p>
            <a:pPr lvl="0">
              <a:spcBef>
                <a:spcPts val="0"/>
              </a:spcBef>
              <a:defRPr/>
            </a:pPr>
            <a:endParaRPr lang="en-US" altLang="en-US" sz="2000" b="1" kern="0" dirty="0">
              <a:solidFill>
                <a:schemeClr val="accent1"/>
              </a:solidFill>
              <a:cs typeface="Arial" panose="020B0604020202020204" pitchFamily="34" charset="0"/>
            </a:endParaRPr>
          </a:p>
          <a:p>
            <a:pPr lvl="0">
              <a:spcBef>
                <a:spcPts val="0"/>
              </a:spcBef>
              <a:defRPr/>
            </a:pPr>
            <a:endParaRPr lang="en-US" altLang="en-US" sz="2000" b="1" kern="0" dirty="0" smtClean="0">
              <a:solidFill>
                <a:schemeClr val="accent1"/>
              </a:solidFill>
              <a:cs typeface="Arial" panose="020B0604020202020204" pitchFamily="34" charset="0"/>
            </a:endParaRPr>
          </a:p>
          <a:p>
            <a:pPr lvl="0">
              <a:spcBef>
                <a:spcPts val="0"/>
              </a:spcBef>
              <a:defRPr/>
            </a:pPr>
            <a:endParaRPr lang="en-US" altLang="en-US" sz="2000" b="1" kern="0" dirty="0" smtClean="0">
              <a:solidFill>
                <a:schemeClr val="accent1"/>
              </a:solidFill>
              <a:cs typeface="Arial" panose="020B0604020202020204" pitchFamily="34" charset="0"/>
            </a:endParaRPr>
          </a:p>
          <a:p>
            <a:pPr lvl="0">
              <a:spcBef>
                <a:spcPts val="0"/>
              </a:spcBef>
              <a:defRPr/>
            </a:pPr>
            <a:endParaRPr lang="en-US" altLang="en-US" sz="2000" b="1" kern="0" dirty="0">
              <a:solidFill>
                <a:schemeClr val="accent1"/>
              </a:solidFill>
              <a:cs typeface="Arial" panose="020B0604020202020204" pitchFamily="34" charset="0"/>
            </a:endParaRPr>
          </a:p>
          <a:p>
            <a:pPr lvl="0">
              <a:spcBef>
                <a:spcPts val="0"/>
              </a:spcBef>
              <a:defRPr/>
            </a:pPr>
            <a:endParaRPr lang="en-US" altLang="en-US" sz="2000" b="1" kern="0" dirty="0" smtClean="0">
              <a:solidFill>
                <a:schemeClr val="accent1"/>
              </a:solidFill>
              <a:cs typeface="Arial" panose="020B0604020202020204" pitchFamily="34" charset="0"/>
            </a:endParaRPr>
          </a:p>
          <a:p>
            <a:pPr lvl="0">
              <a:spcBef>
                <a:spcPts val="0"/>
              </a:spcBef>
              <a:defRPr/>
            </a:pPr>
            <a:r>
              <a:rPr lang="en-US" altLang="en-US" sz="2000" b="1" kern="0" dirty="0" smtClean="0">
                <a:solidFill>
                  <a:schemeClr val="accent1"/>
                </a:solidFill>
                <a:cs typeface="Arial" panose="020B0604020202020204" pitchFamily="34" charset="0"/>
              </a:rPr>
              <a:t>Presentation </a:t>
            </a:r>
            <a:r>
              <a:rPr lang="en-US" altLang="en-US" sz="2000" b="1" kern="0" dirty="0">
                <a:solidFill>
                  <a:schemeClr val="accent1"/>
                </a:solidFill>
                <a:cs typeface="Arial" panose="020B0604020202020204" pitchFamily="34" charset="0"/>
              </a:rPr>
              <a:t>for the</a:t>
            </a:r>
          </a:p>
          <a:p>
            <a:pPr lvl="0">
              <a:spcBef>
                <a:spcPts val="0"/>
              </a:spcBef>
              <a:defRPr/>
            </a:pPr>
            <a:r>
              <a:rPr lang="en-US" altLang="en-US" sz="2000" b="1" kern="0" dirty="0">
                <a:solidFill>
                  <a:schemeClr val="accent1"/>
                </a:solidFill>
                <a:cs typeface="Arial" panose="020B0604020202020204" pitchFamily="34" charset="0"/>
              </a:rPr>
              <a:t>Cultural and Area Studies Office </a:t>
            </a:r>
          </a:p>
          <a:p>
            <a:pPr lvl="0">
              <a:spcBef>
                <a:spcPts val="0"/>
              </a:spcBef>
              <a:defRPr/>
            </a:pPr>
            <a:r>
              <a:rPr lang="en-US" altLang="en-US" sz="2000" b="1" kern="0" dirty="0">
                <a:solidFill>
                  <a:schemeClr val="accent1"/>
                </a:solidFill>
                <a:cs typeface="Arial" panose="020B0604020202020204" pitchFamily="34" charset="0"/>
              </a:rPr>
              <a:t>U.S. Army Command and General Staff College</a:t>
            </a:r>
          </a:p>
          <a:p>
            <a:endParaRPr lang="en-US" sz="3200" dirty="0"/>
          </a:p>
          <a:p>
            <a:endParaRPr lang="en-US" sz="3200" dirty="0"/>
          </a:p>
        </p:txBody>
      </p:sp>
      <p:pic>
        <p:nvPicPr>
          <p:cNvPr id="5"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963" y="113923"/>
            <a:ext cx="732583" cy="76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947418" y="6307944"/>
            <a:ext cx="6096000" cy="461665"/>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1" u="none" strike="noStrike" kern="1200" cap="none" spc="0" normalizeH="0" baseline="0" noProof="0" dirty="0" smtClean="0">
                <a:ln>
                  <a:noFill/>
                </a:ln>
                <a:solidFill>
                  <a:srgbClr val="4472C4"/>
                </a:solidFill>
                <a:effectLst/>
                <a:uLnTx/>
                <a:uFillTx/>
                <a:latin typeface="Calibri" panose="020F0502020204030204"/>
                <a:ea typeface="+mn-ea"/>
                <a:cs typeface="Arial" panose="020B0604020202020204" pitchFamily="34" charset="0"/>
              </a:rPr>
              <a:t>27 April 2022</a:t>
            </a:r>
            <a:endParaRPr kumimoji="0" lang="en-US" altLang="en-US" sz="1200" b="1" i="1"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1"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unclassified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2074" y="113923"/>
            <a:ext cx="1004835" cy="911009"/>
          </a:xfrm>
          <a:prstGeom prst="rect">
            <a:avLst/>
          </a:prstGeom>
        </p:spPr>
      </p:pic>
    </p:spTree>
    <p:extLst>
      <p:ext uri="{BB962C8B-B14F-4D97-AF65-F5344CB8AC3E}">
        <p14:creationId xmlns:p14="http://schemas.microsoft.com/office/powerpoint/2010/main" val="10803965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31" y="81106"/>
            <a:ext cx="11987684" cy="911010"/>
          </a:xfrm>
          <a:ln>
            <a:solidFill>
              <a:srgbClr val="C00000"/>
            </a:solidFill>
          </a:ln>
        </p:spPr>
        <p:txBody>
          <a:bodyPr/>
          <a:lstStyle/>
          <a:p>
            <a:r>
              <a:rPr lang="en-US" b="1" dirty="0" smtClean="0">
                <a:solidFill>
                  <a:schemeClr val="accent1"/>
                </a:solidFill>
                <a:latin typeface="+mn-lt"/>
              </a:rPr>
              <a:t>                   </a:t>
            </a:r>
            <a:r>
              <a:rPr lang="en-US" b="1" i="1" dirty="0" smtClean="0">
                <a:solidFill>
                  <a:schemeClr val="accent1"/>
                </a:solidFill>
                <a:latin typeface="+mn-lt"/>
              </a:rPr>
              <a:t>How and why do things move?</a:t>
            </a:r>
            <a:endParaRPr lang="en-US" b="1" i="1" dirty="0">
              <a:solidFill>
                <a:schemeClr val="accent1"/>
              </a:solidFill>
              <a:latin typeface="+mn-lt"/>
            </a:endParaRPr>
          </a:p>
        </p:txBody>
      </p:sp>
      <p:grpSp>
        <p:nvGrpSpPr>
          <p:cNvPr id="5" name="Group 4"/>
          <p:cNvGrpSpPr/>
          <p:nvPr/>
        </p:nvGrpSpPr>
        <p:grpSpPr>
          <a:xfrm>
            <a:off x="1419497" y="3188174"/>
            <a:ext cx="9538952" cy="840008"/>
            <a:chOff x="1524000" y="2009104"/>
            <a:chExt cx="9538952" cy="1146220"/>
          </a:xfrm>
        </p:grpSpPr>
        <p:sp>
          <p:nvSpPr>
            <p:cNvPr id="6" name="Rectangle 5"/>
            <p:cNvSpPr/>
            <p:nvPr/>
          </p:nvSpPr>
          <p:spPr>
            <a:xfrm>
              <a:off x="1524000" y="2009104"/>
              <a:ext cx="9538952" cy="1146220"/>
            </a:xfrm>
            <a:prstGeom prst="rect">
              <a:avLst/>
            </a:prstGeom>
            <a:gradFill flip="none" rotWithShape="1">
              <a:gsLst>
                <a:gs pos="0">
                  <a:srgbClr val="00B050"/>
                </a:gs>
                <a:gs pos="50000">
                  <a:srgbClr val="FFC000"/>
                </a:gs>
                <a:gs pos="100000">
                  <a:srgbClr val="FF0000"/>
                </a:gs>
              </a:gsLst>
              <a:lin ang="0" scaled="1"/>
              <a:tileRect/>
            </a:gra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632857" y="2397548"/>
              <a:ext cx="13463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Cooperation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5616656" y="2409268"/>
              <a:ext cx="13536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Competition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10035883" y="2397548"/>
              <a:ext cx="9014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Conflict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4" name="Group 3"/>
          <p:cNvGrpSpPr/>
          <p:nvPr/>
        </p:nvGrpSpPr>
        <p:grpSpPr>
          <a:xfrm>
            <a:off x="6217919" y="4060999"/>
            <a:ext cx="4283843" cy="862149"/>
            <a:chOff x="6217919" y="4060999"/>
            <a:chExt cx="4283843" cy="862149"/>
          </a:xfrm>
        </p:grpSpPr>
        <p:sp>
          <p:nvSpPr>
            <p:cNvPr id="10" name="Curved Up Arrow 9"/>
            <p:cNvSpPr/>
            <p:nvPr/>
          </p:nvSpPr>
          <p:spPr>
            <a:xfrm flipH="1">
              <a:off x="6217919" y="4060999"/>
              <a:ext cx="4283843" cy="862149"/>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7889966" y="4307407"/>
              <a:ext cx="16539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Limited Conflict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 name="Group 2"/>
          <p:cNvGrpSpPr/>
          <p:nvPr/>
        </p:nvGrpSpPr>
        <p:grpSpPr>
          <a:xfrm>
            <a:off x="2155371" y="2423837"/>
            <a:ext cx="8346391" cy="731520"/>
            <a:chOff x="2155371" y="2423837"/>
            <a:chExt cx="8346391" cy="731520"/>
          </a:xfrm>
        </p:grpSpPr>
        <p:sp>
          <p:nvSpPr>
            <p:cNvPr id="12" name="Curved Up Arrow 11"/>
            <p:cNvSpPr/>
            <p:nvPr/>
          </p:nvSpPr>
          <p:spPr>
            <a:xfrm rot="10800000">
              <a:off x="2155371" y="2423837"/>
              <a:ext cx="8346391" cy="73152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p:cNvSpPr txBox="1"/>
            <p:nvPr/>
          </p:nvSpPr>
          <p:spPr>
            <a:xfrm>
              <a:off x="5356337" y="2672212"/>
              <a:ext cx="17231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Decisive Conflict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6" name="TextBox 15"/>
          <p:cNvSpPr txBox="1"/>
          <p:nvPr/>
        </p:nvSpPr>
        <p:spPr>
          <a:xfrm>
            <a:off x="2970983" y="5202502"/>
            <a:ext cx="238535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Issue of significant mutual interest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8" name="Group 17"/>
          <p:cNvGrpSpPr/>
          <p:nvPr/>
        </p:nvGrpSpPr>
        <p:grpSpPr>
          <a:xfrm>
            <a:off x="1934076" y="4060999"/>
            <a:ext cx="4283843" cy="862149"/>
            <a:chOff x="1934076" y="4060999"/>
            <a:chExt cx="4283843" cy="862149"/>
          </a:xfrm>
        </p:grpSpPr>
        <p:sp>
          <p:nvSpPr>
            <p:cNvPr id="15" name="Curved Up Arrow 14"/>
            <p:cNvSpPr/>
            <p:nvPr/>
          </p:nvSpPr>
          <p:spPr>
            <a:xfrm flipH="1">
              <a:off x="1934076" y="4060999"/>
              <a:ext cx="4283843" cy="862149"/>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6"/>
            <p:cNvSpPr txBox="1"/>
            <p:nvPr/>
          </p:nvSpPr>
          <p:spPr>
            <a:xfrm>
              <a:off x="3138226" y="4168907"/>
              <a:ext cx="20508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Loss of will/capacity to compete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060" y="154478"/>
            <a:ext cx="732583" cy="76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7380" y="97514"/>
            <a:ext cx="1004835" cy="878193"/>
          </a:xfrm>
          <a:prstGeom prst="rect">
            <a:avLst/>
          </a:prstGeom>
        </p:spPr>
      </p:pic>
    </p:spTree>
    <p:extLst>
      <p:ext uri="{BB962C8B-B14F-4D97-AF65-F5344CB8AC3E}">
        <p14:creationId xmlns:p14="http://schemas.microsoft.com/office/powerpoint/2010/main" val="19060969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38" y="113923"/>
            <a:ext cx="12007781" cy="911009"/>
          </a:xfrm>
          <a:ln>
            <a:solidFill>
              <a:srgbClr val="C00000"/>
            </a:solidFill>
          </a:ln>
        </p:spPr>
        <p:txBody>
          <a:bodyPr>
            <a:normAutofit/>
          </a:bodyPr>
          <a:lstStyle/>
          <a:p>
            <a:r>
              <a:rPr lang="en-US" b="1" i="1" dirty="0" err="1" smtClean="0">
                <a:solidFill>
                  <a:schemeClr val="accent1"/>
                </a:solidFill>
                <a:latin typeface="+mn-lt"/>
              </a:rPr>
              <a:t>Th</a:t>
            </a:r>
            <a:r>
              <a:rPr lang="en-US" b="1" i="1" dirty="0" smtClean="0">
                <a:solidFill>
                  <a:schemeClr val="accent1"/>
                </a:solidFill>
                <a:latin typeface="+mn-lt"/>
              </a:rPr>
              <a:t>      Cycles of competition and cooperation </a:t>
            </a:r>
            <a:endParaRPr lang="en-US" b="1" i="1" dirty="0">
              <a:solidFill>
                <a:schemeClr val="accent1"/>
              </a:solidFill>
              <a:latin typeface="+mn-lt"/>
            </a:endParaRPr>
          </a:p>
        </p:txBody>
      </p:sp>
      <p:graphicFrame>
        <p:nvGraphicFramePr>
          <p:cNvPr id="4" name="Content Placeholder 3"/>
          <p:cNvGraphicFramePr>
            <a:graphicFrameLocks noGrp="1"/>
          </p:cNvGraphicFramePr>
          <p:nvPr>
            <p:ph idx="1"/>
            <p:extLst/>
          </p:nvPr>
        </p:nvGraphicFramePr>
        <p:xfrm>
          <a:off x="838200" y="1825625"/>
          <a:ext cx="5240338"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3"/>
          <p:cNvGraphicFramePr>
            <a:graphicFrameLocks/>
          </p:cNvGraphicFramePr>
          <p:nvPr>
            <p:extLst/>
          </p:nvPr>
        </p:nvGraphicFramePr>
        <p:xfrm>
          <a:off x="6256867" y="1825625"/>
          <a:ext cx="5240338"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Right Arrow 5"/>
          <p:cNvSpPr/>
          <p:nvPr/>
        </p:nvSpPr>
        <p:spPr>
          <a:xfrm rot="17660248">
            <a:off x="2404535" y="3606798"/>
            <a:ext cx="897467" cy="484632"/>
          </a:xfrm>
          <a:prstGeom prst="rightArrow">
            <a:avLst/>
          </a:prstGeom>
          <a:solidFill>
            <a:srgbClr val="FFC000"/>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73284" y="124561"/>
            <a:ext cx="1004835" cy="753626"/>
          </a:xfrm>
          <a:prstGeom prst="rect">
            <a:avLst/>
          </a:prstGeom>
        </p:spPr>
      </p:pic>
      <p:pic>
        <p:nvPicPr>
          <p:cNvPr id="8" name="Picture 1"/>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5617" y="187295"/>
            <a:ext cx="732583" cy="76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40391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86" y="103875"/>
            <a:ext cx="11997733" cy="921057"/>
          </a:xfrm>
          <a:ln>
            <a:solidFill>
              <a:srgbClr val="C00000"/>
            </a:solidFill>
          </a:ln>
        </p:spPr>
        <p:txBody>
          <a:bodyPr/>
          <a:lstStyle/>
          <a:p>
            <a:r>
              <a:rPr lang="en-US" b="1" i="1" dirty="0" err="1" smtClean="0">
                <a:solidFill>
                  <a:schemeClr val="accent1"/>
                </a:solidFill>
                <a:latin typeface="+mn-lt"/>
              </a:rPr>
              <a:t>Th</a:t>
            </a:r>
            <a:r>
              <a:rPr lang="en-US" b="1" i="1" dirty="0" smtClean="0">
                <a:solidFill>
                  <a:schemeClr val="accent1"/>
                </a:solidFill>
                <a:latin typeface="+mn-lt"/>
              </a:rPr>
              <a:t>           The balance of projecting power</a:t>
            </a:r>
            <a:endParaRPr lang="en-US" b="1" i="1" dirty="0">
              <a:solidFill>
                <a:schemeClr val="accent1"/>
              </a:solidFill>
              <a:latin typeface="+mn-lt"/>
            </a:endParaRPr>
          </a:p>
        </p:txBody>
      </p:sp>
      <p:sp>
        <p:nvSpPr>
          <p:cNvPr id="7" name="AutoShape 2" descr="The geopolitics of climate and security in the Indo-Pacific | Australian  Strategic Policy Institute | ASP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Content Placeholder 1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87600" y="1895916"/>
            <a:ext cx="7044267" cy="4696178"/>
          </a:xfrm>
        </p:spPr>
      </p:pic>
      <p:pic>
        <p:nvPicPr>
          <p:cNvPr id="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5" y="182271"/>
            <a:ext cx="732583" cy="76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3284" y="113923"/>
            <a:ext cx="1004835" cy="911009"/>
          </a:xfrm>
          <a:prstGeom prst="rect">
            <a:avLst/>
          </a:prstGeom>
        </p:spPr>
      </p:pic>
    </p:spTree>
    <p:extLst>
      <p:ext uri="{BB962C8B-B14F-4D97-AF65-F5344CB8AC3E}">
        <p14:creationId xmlns:p14="http://schemas.microsoft.com/office/powerpoint/2010/main" val="17149371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38" y="113923"/>
            <a:ext cx="12007781" cy="911009"/>
          </a:xfrm>
          <a:ln>
            <a:solidFill>
              <a:srgbClr val="C00000"/>
            </a:solidFill>
          </a:ln>
        </p:spPr>
        <p:txBody>
          <a:bodyPr/>
          <a:lstStyle/>
          <a:p>
            <a:r>
              <a:rPr lang="en-US" b="1" i="1" dirty="0" smtClean="0">
                <a:solidFill>
                  <a:schemeClr val="accent1"/>
                </a:solidFill>
                <a:latin typeface="+mn-lt"/>
              </a:rPr>
              <a:t>                         What to cooperate on?</a:t>
            </a:r>
            <a:endParaRPr lang="en-US" b="1" i="1" dirty="0">
              <a:solidFill>
                <a:schemeClr val="accent1"/>
              </a:solidFill>
              <a:latin typeface="+mn-lt"/>
            </a:endParaRPr>
          </a:p>
        </p:txBody>
      </p:sp>
      <p:sp>
        <p:nvSpPr>
          <p:cNvPr id="3" name="Content Placeholder 2"/>
          <p:cNvSpPr>
            <a:spLocks noGrp="1"/>
          </p:cNvSpPr>
          <p:nvPr>
            <p:ph idx="1"/>
          </p:nvPr>
        </p:nvSpPr>
        <p:spPr>
          <a:xfrm>
            <a:off x="838200" y="1337733"/>
            <a:ext cx="10515600" cy="5181600"/>
          </a:xfrm>
        </p:spPr>
        <p:txBody>
          <a:bodyPr>
            <a:noAutofit/>
          </a:bodyPr>
          <a:lstStyle/>
          <a:p>
            <a:r>
              <a:rPr lang="en-US" sz="2100" i="1" dirty="0"/>
              <a:t>The United States and China are committed to cooperating with each other and with other countries to tackle the climate crisis, which must be addressed with the seriousness and urgency that it demands. This includes both enhancing their respective actions and cooperating in multilateral processes, including the United Nations Framework Convention on Climate Change and the Paris Agreement. Both countries recall their historic contribution to the development, adoption, signature, and entry into force of the Paris Agreement through their leadership and collaboration</a:t>
            </a:r>
            <a:r>
              <a:rPr lang="en-US" sz="2100" dirty="0" smtClean="0"/>
              <a:t>. - </a:t>
            </a:r>
            <a:r>
              <a:rPr lang="en-US" sz="2100" dirty="0"/>
              <a:t>U.S.-China Joint Statement Addressing the Climate </a:t>
            </a:r>
            <a:r>
              <a:rPr lang="en-US" sz="2100" dirty="0" smtClean="0"/>
              <a:t>Crisis 17 Apr 2021 </a:t>
            </a:r>
          </a:p>
          <a:p>
            <a:r>
              <a:rPr lang="en-US" sz="2100" dirty="0"/>
              <a:t>China’s climate envoy </a:t>
            </a:r>
            <a:r>
              <a:rPr lang="en-US" sz="2100" dirty="0" err="1"/>
              <a:t>Xie</a:t>
            </a:r>
            <a:r>
              <a:rPr lang="en-US" sz="2100" dirty="0"/>
              <a:t> </a:t>
            </a:r>
            <a:r>
              <a:rPr lang="en-US" sz="2100" dirty="0" err="1" smtClean="0"/>
              <a:t>Zhenhua</a:t>
            </a:r>
            <a:r>
              <a:rPr lang="en-US" sz="2100" dirty="0" smtClean="0"/>
              <a:t> to the UN at COP26 “</a:t>
            </a:r>
            <a:r>
              <a:rPr lang="en-US" sz="2100" i="1" dirty="0"/>
              <a:t>there is more agreement between the US and China than divergence, making it an area of huge potential for cooperation…by working together our two countries can achieve many important things that are beneficial not only to our two countries, but the world as a whole</a:t>
            </a:r>
            <a:r>
              <a:rPr lang="en-US" sz="2100" dirty="0" smtClean="0"/>
              <a:t>”.</a:t>
            </a:r>
          </a:p>
          <a:p>
            <a:r>
              <a:rPr lang="en-US" sz="2100" dirty="0"/>
              <a:t>The National Intelligence Council’s recently published report </a:t>
            </a:r>
            <a:r>
              <a:rPr lang="en-US" sz="2100" i="1" dirty="0"/>
              <a:t>Climate Change and International Response Increasing Challenges to US National Security Through 2040</a:t>
            </a:r>
            <a:r>
              <a:rPr lang="en-US" sz="2100" dirty="0"/>
              <a:t> articulates that a global collective response is required to address the impacts of climate change, going further to suggest that unilateral attempts to counter the effects could have a destabilizing </a:t>
            </a:r>
            <a:r>
              <a:rPr lang="en-US" sz="2100" dirty="0" smtClean="0"/>
              <a:t>effect.</a:t>
            </a:r>
            <a:endParaRPr lang="en-US" sz="21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3284" y="157444"/>
            <a:ext cx="1004835" cy="823965"/>
          </a:xfrm>
          <a:prstGeom prst="rect">
            <a:avLst/>
          </a:prstGeom>
        </p:spPr>
      </p:pic>
      <p:pic>
        <p:nvPicPr>
          <p:cNvPr id="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108" y="200967"/>
            <a:ext cx="732583" cy="76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70817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38" y="113923"/>
            <a:ext cx="12007781" cy="1001444"/>
          </a:xfrm>
          <a:ln>
            <a:solidFill>
              <a:srgbClr val="C00000"/>
            </a:solidFill>
          </a:ln>
        </p:spPr>
        <p:txBody>
          <a:bodyPr/>
          <a:lstStyle/>
          <a:p>
            <a:r>
              <a:rPr lang="en-US" b="1" i="1" dirty="0" smtClean="0">
                <a:solidFill>
                  <a:schemeClr val="accent1"/>
                </a:solidFill>
                <a:latin typeface="+mn-lt"/>
              </a:rPr>
              <a:t>               Some better thoughts than mine!</a:t>
            </a:r>
            <a:endParaRPr lang="en-US" b="1" i="1" dirty="0">
              <a:solidFill>
                <a:schemeClr val="accent1"/>
              </a:solidFill>
              <a:latin typeface="+mn-l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144" y="1825625"/>
            <a:ext cx="7735712" cy="4351338"/>
          </a:xfrm>
        </p:spPr>
      </p:pic>
      <p:pic>
        <p:nvPicPr>
          <p:cNvPr id="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66" y="232513"/>
            <a:ext cx="732583" cy="76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3284" y="159140"/>
            <a:ext cx="1004835" cy="911009"/>
          </a:xfrm>
          <a:prstGeom prst="rect">
            <a:avLst/>
          </a:prstGeom>
        </p:spPr>
      </p:pic>
    </p:spTree>
    <p:extLst>
      <p:ext uri="{BB962C8B-B14F-4D97-AF65-F5344CB8AC3E}">
        <p14:creationId xmlns:p14="http://schemas.microsoft.com/office/powerpoint/2010/main" val="34117431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74939" y="3076575"/>
            <a:ext cx="6759575" cy="554038"/>
          </a:xfrm>
          <a:prstGeom prst="rect">
            <a:avLst/>
          </a:prstGeom>
        </p:spPr>
        <p:txBody>
          <a:bodyPr>
            <a:spAutoFit/>
          </a:bodyPr>
          <a:lstStyle/>
          <a:p>
            <a:pPr algn="ctr">
              <a:defRPr/>
            </a:pPr>
            <a:r>
              <a:rPr lang="en-US" sz="3000" dirty="0">
                <a:solidFill>
                  <a:srgbClr val="FFFFFF"/>
                </a:solidFill>
                <a:latin typeface="Arial Black" panose="020B0A04020102020204" pitchFamily="34" charset="0"/>
                <a:cs typeface="Arial" panose="020B0604020202020204" pitchFamily="34" charset="0"/>
              </a:rPr>
              <a:t>Questions/Answers/Comments</a:t>
            </a:r>
          </a:p>
        </p:txBody>
      </p:sp>
      <p:pic>
        <p:nvPicPr>
          <p:cNvPr id="139267"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7391" y="267810"/>
            <a:ext cx="774856"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0950" y="159798"/>
            <a:ext cx="838200" cy="9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04850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2369" y="0"/>
            <a:ext cx="11033090" cy="6858001"/>
          </a:xfrm>
        </p:spPr>
      </p:pic>
    </p:spTree>
    <p:extLst>
      <p:ext uri="{BB962C8B-B14F-4D97-AF65-F5344CB8AC3E}">
        <p14:creationId xmlns:p14="http://schemas.microsoft.com/office/powerpoint/2010/main" val="29748940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p:spPr>
      </p:pic>
    </p:spTree>
    <p:extLst>
      <p:ext uri="{BB962C8B-B14F-4D97-AF65-F5344CB8AC3E}">
        <p14:creationId xmlns:p14="http://schemas.microsoft.com/office/powerpoint/2010/main" val="30367974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flipV="1">
            <a:off x="2667000" y="5365751"/>
            <a:ext cx="6858000" cy="1216025"/>
          </a:xfrm>
        </p:spPr>
        <p:txBody>
          <a:bodyPr>
            <a:normAutofit fontScale="25000" lnSpcReduction="20000"/>
          </a:bodyPr>
          <a:lstStyle/>
          <a:p>
            <a:pPr defTabSz="914400" eaLnBrk="1" hangingPunct="1">
              <a:lnSpc>
                <a:spcPct val="80000"/>
              </a:lnSpc>
              <a:spcBef>
                <a:spcPct val="0"/>
              </a:spcBef>
              <a:defRPr/>
            </a:pPr>
            <a:r>
              <a:rPr lang="en-US" sz="400" u="sng">
                <a:solidFill>
                  <a:srgbClr val="FFFFFF"/>
                </a:solidFill>
                <a:latin typeface="Arial" pitchFamily="34" charset="0"/>
                <a:cs typeface="Arial" pitchFamily="34" charset="0"/>
              </a:rPr>
              <a:t>Contact:</a:t>
            </a:r>
          </a:p>
          <a:p>
            <a:pPr defTabSz="914400" eaLnBrk="1" hangingPunct="1">
              <a:lnSpc>
                <a:spcPct val="80000"/>
              </a:lnSpc>
              <a:spcBef>
                <a:spcPct val="0"/>
              </a:spcBef>
              <a:defRPr/>
            </a:pPr>
            <a:r>
              <a:rPr lang="en-US" sz="500" b="1">
                <a:solidFill>
                  <a:srgbClr val="FFFFFF"/>
                </a:solidFill>
                <a:latin typeface="Arial" pitchFamily="34" charset="0"/>
                <a:cs typeface="Arial" pitchFamily="34" charset="0"/>
              </a:rPr>
              <a:t>Dr. Mahir Ibrahimov, Director, CREL Management Office (CRELMO) </a:t>
            </a:r>
          </a:p>
          <a:p>
            <a:pPr defTabSz="914400" eaLnBrk="1" hangingPunct="1">
              <a:lnSpc>
                <a:spcPct val="80000"/>
              </a:lnSpc>
              <a:spcBef>
                <a:spcPct val="0"/>
              </a:spcBef>
              <a:defRPr/>
            </a:pPr>
            <a:r>
              <a:rPr lang="en-US" sz="500" b="1">
                <a:solidFill>
                  <a:srgbClr val="FFFFFF"/>
                </a:solidFill>
                <a:latin typeface="Arial" pitchFamily="34" charset="0"/>
                <a:cs typeface="Arial" pitchFamily="34" charset="0"/>
              </a:rPr>
              <a:t>Fort Leavenworth, KS 66027-2300</a:t>
            </a:r>
          </a:p>
          <a:p>
            <a:pPr defTabSz="914400" eaLnBrk="1" hangingPunct="1">
              <a:lnSpc>
                <a:spcPct val="80000"/>
              </a:lnSpc>
              <a:spcBef>
                <a:spcPct val="0"/>
              </a:spcBef>
              <a:defRPr/>
            </a:pPr>
            <a:r>
              <a:rPr lang="en-US" sz="500" b="1">
                <a:solidFill>
                  <a:srgbClr val="FFFFFF"/>
                </a:solidFill>
                <a:latin typeface="Arial" pitchFamily="34" charset="0"/>
                <a:cs typeface="Arial" pitchFamily="34" charset="0"/>
              </a:rPr>
              <a:t>Phone: (913) 684-3345</a:t>
            </a:r>
          </a:p>
          <a:p>
            <a:pPr defTabSz="914400" eaLnBrk="1" hangingPunct="1">
              <a:lnSpc>
                <a:spcPct val="70000"/>
              </a:lnSpc>
              <a:defRPr/>
            </a:pPr>
            <a:r>
              <a:rPr lang="en-US" sz="500" b="1">
                <a:solidFill>
                  <a:srgbClr val="FFFFFF"/>
                </a:solidFill>
                <a:latin typeface="Arial" pitchFamily="34" charset="0"/>
                <a:cs typeface="Arial" pitchFamily="34" charset="0"/>
              </a:rPr>
              <a:t>DSN: 552-3345</a:t>
            </a:r>
            <a:r>
              <a:rPr lang="en-US" sz="400" u="sng">
                <a:solidFill>
                  <a:srgbClr val="FFFFFF"/>
                </a:solidFill>
                <a:latin typeface="Arial" pitchFamily="34" charset="0"/>
                <a:cs typeface="Arial" pitchFamily="34" charset="0"/>
              </a:rPr>
              <a:t>Contact:</a:t>
            </a:r>
          </a:p>
          <a:p>
            <a:pPr defTabSz="914400" eaLnBrk="1" hangingPunct="1">
              <a:lnSpc>
                <a:spcPct val="70000"/>
              </a:lnSpc>
              <a:defRPr/>
            </a:pPr>
            <a:r>
              <a:rPr lang="en-US" sz="500" b="1">
                <a:solidFill>
                  <a:srgbClr val="FFFFFF"/>
                </a:solidFill>
                <a:latin typeface="Arial" pitchFamily="34" charset="0"/>
                <a:cs typeface="Arial" pitchFamily="34" charset="0"/>
              </a:rPr>
              <a:t>Dr. Mahir Ibrahimov, Director, CREL Management Office (CRELMO) </a:t>
            </a:r>
          </a:p>
          <a:p>
            <a:pPr defTabSz="914400" eaLnBrk="1" hangingPunct="1">
              <a:lnSpc>
                <a:spcPct val="70000"/>
              </a:lnSpc>
              <a:defRPr/>
            </a:pPr>
            <a:r>
              <a:rPr lang="en-US" sz="500" b="1">
                <a:solidFill>
                  <a:srgbClr val="FFFFFF"/>
                </a:solidFill>
                <a:latin typeface="Arial" pitchFamily="34" charset="0"/>
                <a:cs typeface="Arial" pitchFamily="34" charset="0"/>
              </a:rPr>
              <a:t>Fort Leavenworth, KS 66027-2300</a:t>
            </a:r>
          </a:p>
          <a:p>
            <a:pPr defTabSz="914400" eaLnBrk="1" hangingPunct="1">
              <a:lnSpc>
                <a:spcPct val="70000"/>
              </a:lnSpc>
              <a:defRPr/>
            </a:pPr>
            <a:r>
              <a:rPr lang="en-US" sz="500" b="1">
                <a:solidFill>
                  <a:srgbClr val="FFFFFF"/>
                </a:solidFill>
                <a:latin typeface="Arial" pitchFamily="34" charset="0"/>
                <a:cs typeface="Arial" pitchFamily="34" charset="0"/>
              </a:rPr>
              <a:t>Phone: (913) 684-3345</a:t>
            </a:r>
          </a:p>
          <a:p>
            <a:pPr defTabSz="914400" eaLnBrk="1" hangingPunct="1">
              <a:lnSpc>
                <a:spcPct val="70000"/>
              </a:lnSpc>
              <a:defRPr/>
            </a:pPr>
            <a:r>
              <a:rPr lang="en-US" sz="500" b="1">
                <a:solidFill>
                  <a:srgbClr val="FFFFFF"/>
                </a:solidFill>
                <a:latin typeface="Arial" pitchFamily="34" charset="0"/>
                <a:cs typeface="Arial" pitchFamily="34" charset="0"/>
              </a:rPr>
              <a:t>DSN: 552-3345</a:t>
            </a:r>
          </a:p>
          <a:p>
            <a:pPr defTabSz="914400" eaLnBrk="1" hangingPunct="1">
              <a:lnSpc>
                <a:spcPct val="70000"/>
              </a:lnSpc>
              <a:defRPr/>
            </a:pPr>
            <a:r>
              <a:rPr lang="en-US" sz="500" b="1">
                <a:solidFill>
                  <a:srgbClr val="FFFFFF"/>
                </a:solidFill>
                <a:latin typeface="Arial" pitchFamily="34" charset="0"/>
                <a:cs typeface="Arial" pitchFamily="34" charset="0"/>
              </a:rPr>
              <a:t>CRELMO website: </a:t>
            </a:r>
            <a:r>
              <a:rPr lang="en-US" sz="500">
                <a:solidFill>
                  <a:srgbClr val="FFFFFF"/>
                </a:solidFill>
                <a:latin typeface="Arial" pitchFamily="34" charset="0"/>
                <a:cs typeface="Arial" pitchFamily="34" charset="0"/>
              </a:rPr>
              <a:t>http://usacac.army.mil/organizations/cace/lrec</a:t>
            </a:r>
          </a:p>
          <a:p>
            <a:pPr defTabSz="914400" eaLnBrk="1" hangingPunct="1">
              <a:lnSpc>
                <a:spcPct val="70000"/>
              </a:lnSpc>
              <a:defRPr/>
            </a:pPr>
            <a:r>
              <a:rPr lang="en-US" sz="500" b="1">
                <a:solidFill>
                  <a:srgbClr val="FFFFFF"/>
                </a:solidFill>
                <a:latin typeface="Arial" pitchFamily="34" charset="0"/>
                <a:cs typeface="Arial" pitchFamily="34" charset="0"/>
              </a:rPr>
              <a:t>ATN: </a:t>
            </a:r>
            <a:r>
              <a:rPr lang="en-US" sz="500">
                <a:solidFill>
                  <a:srgbClr val="FFFFFF"/>
                </a:solidFill>
                <a:latin typeface="Arial" pitchFamily="34" charset="0"/>
                <a:cs typeface="Arial" pitchFamily="34" charset="0"/>
              </a:rPr>
              <a:t>https://atn.army.mil/dsp_template.aspx?dpID=102</a:t>
            </a:r>
          </a:p>
          <a:p>
            <a:pPr defTabSz="914400" eaLnBrk="1" hangingPunct="1">
              <a:lnSpc>
                <a:spcPct val="70000"/>
              </a:lnSpc>
              <a:defRPr/>
            </a:pPr>
            <a:r>
              <a:rPr lang="en-US" sz="500" b="1" i="1">
                <a:solidFill>
                  <a:srgbClr val="FFFFFF"/>
                </a:solidFill>
                <a:latin typeface="Arial" pitchFamily="34" charset="0"/>
                <a:cs typeface="Arial" pitchFamily="34" charset="0"/>
              </a:rPr>
              <a:t>https://atn.army.mil</a:t>
            </a:r>
          </a:p>
          <a:p>
            <a:pPr defTabSz="914400" eaLnBrk="1" hangingPunct="1">
              <a:lnSpc>
                <a:spcPct val="70000"/>
              </a:lnSpc>
              <a:defRPr/>
            </a:pPr>
            <a:r>
              <a:rPr lang="en-US" sz="500" b="1">
                <a:solidFill>
                  <a:srgbClr val="FFFFFF"/>
                </a:solidFill>
                <a:latin typeface="Arial" pitchFamily="34" charset="0"/>
                <a:cs typeface="Arial" pitchFamily="34" charset="0"/>
              </a:rPr>
              <a:t>YouTube link: </a:t>
            </a:r>
            <a:r>
              <a:rPr lang="en-US" sz="500">
                <a:solidFill>
                  <a:srgbClr val="FFFFFF"/>
                </a:solidFill>
                <a:latin typeface="Arial" pitchFamily="34" charset="0"/>
                <a:cs typeface="Arial" pitchFamily="34" charset="0"/>
              </a:rPr>
              <a:t>https://www.youtube.com/playlist?list=PLkGvnfy3IadNRMPT-sNHpAsz8a3npWBH8</a:t>
            </a:r>
            <a:endParaRPr lang="en-US" sz="500">
              <a:solidFill>
                <a:srgbClr val="FFFFFF"/>
              </a:solidFill>
            </a:endParaRPr>
          </a:p>
          <a:p>
            <a:pPr defTabSz="914400" eaLnBrk="1" hangingPunct="1">
              <a:lnSpc>
                <a:spcPct val="80000"/>
              </a:lnSpc>
              <a:spcBef>
                <a:spcPct val="0"/>
              </a:spcBef>
              <a:defRPr/>
            </a:pPr>
            <a:endParaRPr lang="en-US" sz="500" b="1">
              <a:solidFill>
                <a:srgbClr val="FFFFFF"/>
              </a:solidFill>
              <a:latin typeface="Arial" pitchFamily="34" charset="0"/>
              <a:cs typeface="Arial" pitchFamily="34" charset="0"/>
            </a:endParaRPr>
          </a:p>
          <a:p>
            <a:pPr defTabSz="914400" eaLnBrk="1" hangingPunct="1">
              <a:lnSpc>
                <a:spcPct val="80000"/>
              </a:lnSpc>
              <a:spcBef>
                <a:spcPct val="0"/>
              </a:spcBef>
              <a:defRPr/>
            </a:pPr>
            <a:r>
              <a:rPr lang="en-US" sz="500" b="1">
                <a:solidFill>
                  <a:srgbClr val="FFFFFF"/>
                </a:solidFill>
                <a:latin typeface="Arial" pitchFamily="34" charset="0"/>
                <a:cs typeface="Arial" pitchFamily="34" charset="0"/>
              </a:rPr>
              <a:t>CRELMO website: </a:t>
            </a:r>
            <a:r>
              <a:rPr lang="en-US" sz="500">
                <a:solidFill>
                  <a:srgbClr val="FFFFFF"/>
                </a:solidFill>
                <a:latin typeface="Arial" pitchFamily="34" charset="0"/>
                <a:cs typeface="Arial" pitchFamily="34" charset="0"/>
              </a:rPr>
              <a:t>http://usacac.army.mil/organizations/cace/lrec</a:t>
            </a:r>
          </a:p>
          <a:p>
            <a:pPr defTabSz="914400" eaLnBrk="1" hangingPunct="1">
              <a:lnSpc>
                <a:spcPct val="80000"/>
              </a:lnSpc>
              <a:spcBef>
                <a:spcPct val="0"/>
              </a:spcBef>
              <a:defRPr/>
            </a:pPr>
            <a:r>
              <a:rPr lang="en-US" sz="500" b="1">
                <a:solidFill>
                  <a:srgbClr val="FFFFFF"/>
                </a:solidFill>
                <a:latin typeface="Arial" pitchFamily="34" charset="0"/>
                <a:cs typeface="Arial" pitchFamily="34" charset="0"/>
              </a:rPr>
              <a:t>ATN: </a:t>
            </a:r>
            <a:r>
              <a:rPr lang="en-US" sz="500">
                <a:solidFill>
                  <a:srgbClr val="FFFFFF"/>
                </a:solidFill>
                <a:latin typeface="Arial" pitchFamily="34" charset="0"/>
                <a:cs typeface="Arial" pitchFamily="34" charset="0"/>
              </a:rPr>
              <a:t>https://atn.army.mil/dsp_template.aspx?dpID=102</a:t>
            </a:r>
          </a:p>
          <a:p>
            <a:pPr defTabSz="914400" eaLnBrk="1" hangingPunct="1">
              <a:lnSpc>
                <a:spcPct val="80000"/>
              </a:lnSpc>
              <a:spcBef>
                <a:spcPct val="0"/>
              </a:spcBef>
              <a:defRPr/>
            </a:pPr>
            <a:r>
              <a:rPr lang="en-US" sz="500" b="1" i="1">
                <a:solidFill>
                  <a:srgbClr val="FFFFFF"/>
                </a:solidFill>
                <a:latin typeface="Arial" pitchFamily="34" charset="0"/>
                <a:cs typeface="Arial" pitchFamily="34" charset="0"/>
              </a:rPr>
              <a:t>https://atn.army.mil</a:t>
            </a:r>
          </a:p>
          <a:p>
            <a:pPr defTabSz="914400" eaLnBrk="1" hangingPunct="1">
              <a:lnSpc>
                <a:spcPct val="80000"/>
              </a:lnSpc>
              <a:spcBef>
                <a:spcPct val="0"/>
              </a:spcBef>
              <a:defRPr/>
            </a:pPr>
            <a:r>
              <a:rPr lang="en-US" sz="500" b="1">
                <a:solidFill>
                  <a:srgbClr val="FFFFFF"/>
                </a:solidFill>
                <a:latin typeface="Arial" pitchFamily="34" charset="0"/>
                <a:cs typeface="Arial" pitchFamily="34" charset="0"/>
              </a:rPr>
              <a:t>YouTube link: </a:t>
            </a:r>
            <a:r>
              <a:rPr lang="en-US" sz="500">
                <a:solidFill>
                  <a:srgbClr val="FFFFFF"/>
                </a:solidFill>
                <a:latin typeface="Arial" pitchFamily="34" charset="0"/>
                <a:cs typeface="Arial" pitchFamily="34" charset="0"/>
              </a:rPr>
              <a:t>https://www.youtube.com/playlist?list=PLkGvnfy3IadNRMPT-sNHpAsz8a3npWBH8</a:t>
            </a:r>
            <a:endParaRPr lang="en-US" sz="500">
              <a:solidFill>
                <a:srgbClr val="FFFFFF"/>
              </a:solidFill>
            </a:endParaRPr>
          </a:p>
          <a:p>
            <a:pPr defTabSz="914400" eaLnBrk="1" hangingPunct="1">
              <a:lnSpc>
                <a:spcPct val="70000"/>
              </a:lnSpc>
              <a:defRPr/>
            </a:pPr>
            <a:endParaRPr lang="en-US" sz="500"/>
          </a:p>
        </p:txBody>
      </p:sp>
      <p:sp>
        <p:nvSpPr>
          <p:cNvPr id="142339" name="Rectangle 4"/>
          <p:cNvSpPr>
            <a:spLocks noChangeArrowheads="1"/>
          </p:cNvSpPr>
          <p:nvPr/>
        </p:nvSpPr>
        <p:spPr bwMode="auto">
          <a:xfrm>
            <a:off x="-102475" y="4103874"/>
            <a:ext cx="12191999" cy="349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400" b="1">
                <a:solidFill>
                  <a:schemeClr val="hlink"/>
                </a:solidFill>
                <a:latin typeface="Garamond" panose="02020404030301010803" pitchFamily="18" charset="0"/>
                <a:cs typeface="Arial" panose="020B0604020202020204" pitchFamily="34" charset="0"/>
              </a:defRPr>
            </a:lvl1pPr>
            <a:lvl2pPr marL="742950" indent="-285750">
              <a:defRPr sz="4400" b="1">
                <a:solidFill>
                  <a:schemeClr val="hlink"/>
                </a:solidFill>
                <a:latin typeface="Garamond" panose="02020404030301010803" pitchFamily="18" charset="0"/>
                <a:cs typeface="Arial" panose="020B0604020202020204" pitchFamily="34" charset="0"/>
              </a:defRPr>
            </a:lvl2pPr>
            <a:lvl3pPr marL="1143000" indent="-228600">
              <a:defRPr sz="4400" b="1">
                <a:solidFill>
                  <a:schemeClr val="hlink"/>
                </a:solidFill>
                <a:latin typeface="Garamond" panose="02020404030301010803" pitchFamily="18" charset="0"/>
                <a:cs typeface="Arial" panose="020B0604020202020204" pitchFamily="34" charset="0"/>
              </a:defRPr>
            </a:lvl3pPr>
            <a:lvl4pPr marL="1600200" indent="-228600">
              <a:defRPr sz="4400" b="1">
                <a:solidFill>
                  <a:schemeClr val="hlink"/>
                </a:solidFill>
                <a:latin typeface="Garamond" panose="02020404030301010803" pitchFamily="18" charset="0"/>
                <a:cs typeface="Arial" panose="020B0604020202020204" pitchFamily="34" charset="0"/>
              </a:defRPr>
            </a:lvl4pPr>
            <a:lvl5pPr marL="2057400" indent="-228600">
              <a:defRPr sz="4400" b="1">
                <a:solidFill>
                  <a:schemeClr val="hlink"/>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sz="4400" b="1">
                <a:solidFill>
                  <a:schemeClr val="hlink"/>
                </a:solidFill>
                <a:latin typeface="Garamond" panose="02020404030301010803" pitchFamily="18" charset="0"/>
                <a:cs typeface="Arial" panose="020B0604020202020204" pitchFamily="34" charset="0"/>
              </a:defRPr>
            </a:lvl9pPr>
          </a:lstStyle>
          <a:p>
            <a:pPr algn="ctr" eaLnBrk="0" fontAlgn="base" hangingPunct="0">
              <a:spcBef>
                <a:spcPct val="0"/>
              </a:spcBef>
              <a:spcAft>
                <a:spcPct val="0"/>
              </a:spcAft>
            </a:pPr>
            <a:r>
              <a:rPr lang="en-US" altLang="en-US" sz="2000" u="sng" dirty="0">
                <a:solidFill>
                  <a:prstClr val="black"/>
                </a:solidFill>
                <a:latin typeface="Calibri" panose="020F0502020204030204" pitchFamily="34" charset="0"/>
              </a:rPr>
              <a:t>Contact:</a:t>
            </a:r>
          </a:p>
          <a:p>
            <a:pPr algn="ctr" eaLnBrk="0" fontAlgn="base" hangingPunct="0">
              <a:spcBef>
                <a:spcPct val="0"/>
              </a:spcBef>
              <a:spcAft>
                <a:spcPct val="0"/>
              </a:spcAft>
            </a:pPr>
            <a:r>
              <a:rPr lang="en-US" altLang="en-US" sz="2000" dirty="0">
                <a:solidFill>
                  <a:prstClr val="black"/>
                </a:solidFill>
                <a:latin typeface="Calibri" panose="020F0502020204030204" pitchFamily="34" charset="0"/>
              </a:rPr>
              <a:t>Dr. Mahir </a:t>
            </a:r>
            <a:r>
              <a:rPr lang="en-US" altLang="en-US" sz="2000" dirty="0" smtClean="0">
                <a:solidFill>
                  <a:prstClr val="black"/>
                </a:solidFill>
                <a:latin typeface="Calibri" panose="020F0502020204030204" pitchFamily="34" charset="0"/>
              </a:rPr>
              <a:t>Ibrahimov </a:t>
            </a:r>
          </a:p>
          <a:p>
            <a:pPr algn="ctr" eaLnBrk="0" fontAlgn="base" hangingPunct="0">
              <a:spcBef>
                <a:spcPct val="0"/>
              </a:spcBef>
              <a:spcAft>
                <a:spcPct val="0"/>
              </a:spcAft>
            </a:pPr>
            <a:r>
              <a:rPr lang="en-US" altLang="en-US" sz="2000" dirty="0" smtClean="0">
                <a:solidFill>
                  <a:prstClr val="black"/>
                </a:solidFill>
                <a:latin typeface="Calibri" panose="020F0502020204030204" pitchFamily="34" charset="0"/>
              </a:rPr>
              <a:t>Director</a:t>
            </a:r>
            <a:r>
              <a:rPr lang="en-US" altLang="en-US" sz="2000" dirty="0">
                <a:solidFill>
                  <a:prstClr val="black"/>
                </a:solidFill>
                <a:latin typeface="Calibri" panose="020F0502020204030204" pitchFamily="34" charset="0"/>
              </a:rPr>
              <a:t>, Cultural &amp; Area Studies Office (CASO)</a:t>
            </a:r>
          </a:p>
          <a:p>
            <a:pPr algn="ctr" eaLnBrk="0" fontAlgn="base" hangingPunct="0">
              <a:spcBef>
                <a:spcPct val="0"/>
              </a:spcBef>
              <a:spcAft>
                <a:spcPct val="0"/>
              </a:spcAft>
            </a:pPr>
            <a:r>
              <a:rPr lang="en-US" altLang="en-US" sz="2000" dirty="0">
                <a:solidFill>
                  <a:prstClr val="black"/>
                </a:solidFill>
                <a:latin typeface="Calibri" panose="020F0502020204030204" pitchFamily="34" charset="0"/>
              </a:rPr>
              <a:t>U.S. Army Command and General Staff College (CGSC) </a:t>
            </a:r>
          </a:p>
          <a:p>
            <a:pPr algn="ctr" eaLnBrk="0" fontAlgn="base" hangingPunct="0">
              <a:spcBef>
                <a:spcPct val="0"/>
              </a:spcBef>
              <a:spcAft>
                <a:spcPct val="0"/>
              </a:spcAft>
            </a:pPr>
            <a:r>
              <a:rPr lang="en-US" altLang="en-US" sz="2000" dirty="0">
                <a:solidFill>
                  <a:prstClr val="black"/>
                </a:solidFill>
                <a:latin typeface="Calibri" panose="020F0502020204030204" pitchFamily="34" charset="0"/>
              </a:rPr>
              <a:t>Fort Leavenworth, KS 66027-2300</a:t>
            </a:r>
          </a:p>
          <a:p>
            <a:pPr algn="ctr" eaLnBrk="0" fontAlgn="base" hangingPunct="0">
              <a:spcBef>
                <a:spcPct val="0"/>
              </a:spcBef>
              <a:spcAft>
                <a:spcPct val="0"/>
              </a:spcAft>
            </a:pPr>
            <a:r>
              <a:rPr lang="en-US" altLang="en-US" sz="2000" dirty="0">
                <a:solidFill>
                  <a:prstClr val="black"/>
                </a:solidFill>
                <a:latin typeface="Calibri" panose="020F0502020204030204" pitchFamily="34" charset="0"/>
              </a:rPr>
              <a:t>Phone: (913) 684-3345</a:t>
            </a:r>
          </a:p>
          <a:p>
            <a:pPr algn="ctr" eaLnBrk="0" fontAlgn="base" hangingPunct="0">
              <a:spcBef>
                <a:spcPct val="0"/>
              </a:spcBef>
              <a:spcAft>
                <a:spcPct val="0"/>
              </a:spcAft>
            </a:pPr>
            <a:r>
              <a:rPr lang="en-US" altLang="en-US" sz="1800" dirty="0" smtClean="0">
                <a:solidFill>
                  <a:prstClr val="black"/>
                </a:solidFill>
                <a:latin typeface="Calibri" panose="020F0502020204030204" pitchFamily="34" charset="0"/>
              </a:rPr>
              <a:t>CASO </a:t>
            </a:r>
            <a:r>
              <a:rPr lang="en-US" altLang="en-US" sz="1800" dirty="0">
                <a:solidFill>
                  <a:prstClr val="black"/>
                </a:solidFill>
                <a:latin typeface="Calibri" panose="020F0502020204030204" pitchFamily="34" charset="0"/>
              </a:rPr>
              <a:t>website</a:t>
            </a:r>
            <a:r>
              <a:rPr lang="en-US" altLang="en-US" sz="1800" dirty="0" smtClean="0">
                <a:solidFill>
                  <a:prstClr val="black"/>
                </a:solidFill>
                <a:latin typeface="Calibri" panose="020F0502020204030204" pitchFamily="34" charset="0"/>
              </a:rPr>
              <a:t>:</a:t>
            </a:r>
            <a:r>
              <a:rPr lang="en-US" sz="1600" dirty="0">
                <a:latin typeface="Calibri" panose="020F0502020204030204" pitchFamily="34" charset="0"/>
                <a:ea typeface="Calibri" panose="020F0502020204030204" pitchFamily="34" charset="0"/>
              </a:rPr>
              <a:t> </a:t>
            </a:r>
            <a:r>
              <a:rPr lang="en-US" sz="1800" i="1" u="sng" dirty="0">
                <a:solidFill>
                  <a:srgbClr val="4472C4"/>
                </a:solidFill>
                <a:latin typeface="Calibri" panose="020F0502020204030204" pitchFamily="34" charset="0"/>
                <a:ea typeface="Calibri" panose="020F0502020204030204" pitchFamily="34" charset="0"/>
                <a:hlinkClick r:id="rId3"/>
              </a:rPr>
              <a:t>https://armyuniversity.edu/cgsc/caso/caso.aspx</a:t>
            </a:r>
            <a:endParaRPr lang="en-US" altLang="en-US" sz="1800" i="1" dirty="0">
              <a:solidFill>
                <a:srgbClr val="5B9BD5"/>
              </a:solidFill>
              <a:latin typeface="Calibri" panose="020F0502020204030204" pitchFamily="34" charset="0"/>
            </a:endParaRPr>
          </a:p>
          <a:p>
            <a:pPr algn="ctr" eaLnBrk="0" fontAlgn="base" hangingPunct="0">
              <a:spcBef>
                <a:spcPct val="0"/>
              </a:spcBef>
              <a:spcAft>
                <a:spcPct val="0"/>
              </a:spcAft>
            </a:pPr>
            <a:r>
              <a:rPr lang="en-US" altLang="en-US" sz="1800" dirty="0">
                <a:solidFill>
                  <a:prstClr val="black"/>
                </a:solidFill>
                <a:latin typeface="Calibri" panose="020F0502020204030204" pitchFamily="34" charset="0"/>
              </a:rPr>
              <a:t>YouTube link:</a:t>
            </a:r>
            <a:r>
              <a:rPr lang="en-US" altLang="en-US" sz="1800" dirty="0">
                <a:solidFill>
                  <a:srgbClr val="5B9BD5"/>
                </a:solidFill>
                <a:latin typeface="Calibri" panose="020F0502020204030204" pitchFamily="34" charset="0"/>
              </a:rPr>
              <a:t> </a:t>
            </a:r>
            <a:r>
              <a:rPr lang="en-US" altLang="en-US" sz="1800" i="1" dirty="0">
                <a:solidFill>
                  <a:srgbClr val="5B9BD5"/>
                </a:solidFill>
                <a:latin typeface="Calibri" panose="020F0502020204030204" pitchFamily="34" charset="0"/>
                <a:hlinkClick r:id="rId4"/>
              </a:rPr>
              <a:t>https://</a:t>
            </a:r>
            <a:r>
              <a:rPr lang="en-US" altLang="en-US" sz="1800" i="1" dirty="0" smtClean="0">
                <a:solidFill>
                  <a:srgbClr val="5B9BD5"/>
                </a:solidFill>
                <a:latin typeface="Calibri" panose="020F0502020204030204" pitchFamily="34" charset="0"/>
                <a:hlinkClick r:id="rId4"/>
              </a:rPr>
              <a:t>www.youtube.com/playlist?list=PLkGvnfy3IadNRMPT-sNHpAsz8a3npWBH8</a:t>
            </a:r>
            <a:endParaRPr lang="en-US" altLang="en-US" sz="1800" i="1" dirty="0">
              <a:solidFill>
                <a:srgbClr val="5B9BD5"/>
              </a:solidFill>
              <a:latin typeface="Calibri" panose="020F0502020204030204" pitchFamily="34" charset="0"/>
            </a:endParaRPr>
          </a:p>
          <a:p>
            <a:pPr algn="ctr" eaLnBrk="0" fontAlgn="base" hangingPunct="0">
              <a:spcBef>
                <a:spcPct val="0"/>
              </a:spcBef>
              <a:spcAft>
                <a:spcPct val="0"/>
              </a:spcAft>
            </a:pPr>
            <a:r>
              <a:rPr lang="en-US" altLang="en-US" sz="1800" dirty="0" smtClean="0">
                <a:solidFill>
                  <a:schemeClr val="tx1"/>
                </a:solidFill>
                <a:latin typeface="Calibri" panose="020F0502020204030204" pitchFamily="34" charset="0"/>
              </a:rPr>
              <a:t>CGSC Facebook: </a:t>
            </a:r>
            <a:r>
              <a:rPr lang="en-US" altLang="en-US" sz="1800" i="1" u="sng" dirty="0" smtClean="0">
                <a:solidFill>
                  <a:schemeClr val="accent5"/>
                </a:solidFill>
                <a:latin typeface="Calibri" panose="020F0502020204030204" pitchFamily="34" charset="0"/>
              </a:rPr>
              <a:t>https://www.facebook.com/USACGSC</a:t>
            </a:r>
          </a:p>
          <a:p>
            <a:pPr algn="ctr" eaLnBrk="0" fontAlgn="base" hangingPunct="0">
              <a:spcBef>
                <a:spcPct val="0"/>
              </a:spcBef>
              <a:spcAft>
                <a:spcPct val="0"/>
              </a:spcAft>
            </a:pPr>
            <a:endParaRPr lang="en-US" altLang="en-US" sz="1800" dirty="0">
              <a:solidFill>
                <a:srgbClr val="5B9BD5"/>
              </a:solidFill>
              <a:latin typeface="Calibri" panose="020F0502020204030204" pitchFamily="34" charset="0"/>
            </a:endParaRPr>
          </a:p>
          <a:p>
            <a:pPr algn="ctr" eaLnBrk="0" fontAlgn="base" hangingPunct="0">
              <a:spcBef>
                <a:spcPct val="0"/>
              </a:spcBef>
              <a:spcAft>
                <a:spcPct val="0"/>
              </a:spcAft>
            </a:pPr>
            <a:endParaRPr lang="en-US" altLang="en-US" sz="1600" dirty="0">
              <a:solidFill>
                <a:srgbClr val="5B9BD5"/>
              </a:solidFill>
              <a:latin typeface="Calibri" panose="020F0502020204030204" pitchFamily="34" charset="0"/>
            </a:endParaRPr>
          </a:p>
          <a:p>
            <a:pPr algn="ctr" fontAlgn="base">
              <a:spcBef>
                <a:spcPct val="0"/>
              </a:spcBef>
              <a:spcAft>
                <a:spcPct val="0"/>
              </a:spcAft>
            </a:pPr>
            <a:endParaRPr lang="en-US" altLang="en-US" sz="1300" b="0" i="1" dirty="0">
              <a:solidFill>
                <a:srgbClr val="000000"/>
              </a:solidFill>
              <a:latin typeface="Calibri" panose="020F0502020204030204" pitchFamily="34" charset="0"/>
            </a:endParaRPr>
          </a:p>
        </p:txBody>
      </p:sp>
      <p:sp>
        <p:nvSpPr>
          <p:cNvPr id="2" name="Rectangle 1"/>
          <p:cNvSpPr/>
          <p:nvPr/>
        </p:nvSpPr>
        <p:spPr>
          <a:xfrm>
            <a:off x="0" y="-134007"/>
            <a:ext cx="12192000" cy="4235461"/>
          </a:xfrm>
          <a:prstGeom prst="rect">
            <a:avLst/>
          </a:prstGeom>
          <a:solidFill>
            <a:srgbClr val="0D102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4400" b="1">
              <a:solidFill>
                <a:srgbClr val="FFFFFF"/>
              </a:solidFill>
              <a:cs typeface="Arial" pitchFamily="34" charset="0"/>
            </a:endParaRPr>
          </a:p>
        </p:txBody>
      </p:sp>
      <p:pic>
        <p:nvPicPr>
          <p:cNvPr id="142341"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52875" y="0"/>
            <a:ext cx="4286250" cy="419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0562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775520" y="2478494"/>
            <a:ext cx="8664089" cy="2678698"/>
          </a:xfrm>
          <a:prstGeom prst="rect">
            <a:avLst/>
          </a:prstGeom>
        </p:spPr>
        <p:txBody>
          <a:bodyPr anchor="ctr" anchorCtr="0"/>
          <a:lstStyle>
            <a:lvl1pPr algn="l" defTabSz="685800" rtl="0" eaLnBrk="1" latinLnBrk="0" hangingPunct="1">
              <a:lnSpc>
                <a:spcPct val="90000"/>
              </a:lnSpc>
              <a:spcBef>
                <a:spcPct val="0"/>
              </a:spcBef>
              <a:buNone/>
              <a:defRPr sz="3300" b="1" kern="1200" cap="all" baseline="0">
                <a:solidFill>
                  <a:schemeClr val="tx1"/>
                </a:solidFill>
                <a:latin typeface="+mj-lt"/>
                <a:ea typeface="+mj-ea"/>
                <a:cs typeface="+mj-cs"/>
              </a:defRPr>
            </a:lvl1pPr>
          </a:lstStyle>
          <a:p>
            <a:pPr algn="ctr" defTabSz="822960">
              <a:defRPr/>
            </a:pPr>
            <a:r>
              <a:rPr lang="de-DE" sz="3360" dirty="0">
                <a:solidFill>
                  <a:srgbClr val="000000"/>
                </a:solidFill>
                <a:latin typeface="Arial Narrow"/>
                <a:ea typeface="ＭＳ Ｐゴシック" charset="-128"/>
              </a:rPr>
              <a:t>CASO PANEL April 27, 2022</a:t>
            </a:r>
          </a:p>
          <a:p>
            <a:pPr algn="ctr" defTabSz="822960">
              <a:defRPr/>
            </a:pPr>
            <a:r>
              <a:rPr lang="de-DE" sz="3360" b="0" dirty="0">
                <a:solidFill>
                  <a:srgbClr val="000000"/>
                </a:solidFill>
                <a:latin typeface="Arial Narrow"/>
                <a:ea typeface="ＭＳ Ｐゴシック" charset="-128"/>
              </a:rPr>
              <a:t>Strategic implications of china‘s</a:t>
            </a:r>
          </a:p>
          <a:p>
            <a:pPr algn="ctr" defTabSz="822960">
              <a:defRPr/>
            </a:pPr>
            <a:r>
              <a:rPr lang="de-DE" sz="3360" b="0" dirty="0">
                <a:solidFill>
                  <a:srgbClr val="000000"/>
                </a:solidFill>
                <a:latin typeface="Arial Narrow"/>
                <a:ea typeface="ＭＳ Ｐゴシック" charset="-128"/>
              </a:rPr>
              <a:t>Global power projection </a:t>
            </a:r>
          </a:p>
          <a:p>
            <a:pPr algn="ctr" defTabSz="822960">
              <a:defRPr/>
            </a:pPr>
            <a:r>
              <a:rPr lang="de-DE" sz="3360" dirty="0">
                <a:solidFill>
                  <a:srgbClr val="000000"/>
                </a:solidFill>
                <a:latin typeface="Arial Narrow"/>
                <a:ea typeface="ＭＳ Ｐゴシック" charset="-128"/>
              </a:rPr>
              <a:t>The European Perspective</a:t>
            </a:r>
          </a:p>
          <a:p>
            <a:pPr algn="ctr" defTabSz="822960">
              <a:defRPr/>
            </a:pPr>
            <a:endParaRPr lang="de-DE" sz="3360" dirty="0">
              <a:solidFill>
                <a:srgbClr val="000000"/>
              </a:solidFill>
              <a:latin typeface="Arial Narrow"/>
              <a:ea typeface="ＭＳ Ｐゴシック" charset="-128"/>
            </a:endParaRPr>
          </a:p>
          <a:p>
            <a:pPr algn="ctr" defTabSz="822960">
              <a:defRPr/>
            </a:pPr>
            <a:r>
              <a:rPr lang="de-DE" sz="2400" dirty="0">
                <a:solidFill>
                  <a:srgbClr val="000000"/>
                </a:solidFill>
                <a:latin typeface="Arial Narrow"/>
                <a:ea typeface="ＭＳ Ｐゴシック" charset="-128"/>
              </a:rPr>
              <a:t>COL (GS) Michael kopp</a:t>
            </a:r>
            <a:endParaRPr lang="de-DE" sz="1920" dirty="0">
              <a:solidFill>
                <a:srgbClr val="000000"/>
              </a:solidFill>
              <a:latin typeface="Arial Narrow"/>
              <a:ea typeface="ＭＳ Ｐゴシック" charset="-128"/>
            </a:endParaRPr>
          </a:p>
        </p:txBody>
      </p:sp>
      <p:sp>
        <p:nvSpPr>
          <p:cNvPr id="4" name="Textplatzhalter 3"/>
          <p:cNvSpPr>
            <a:spLocks noGrp="1"/>
          </p:cNvSpPr>
          <p:nvPr>
            <p:ph type="body" sz="quarter" idx="11"/>
          </p:nvPr>
        </p:nvSpPr>
        <p:spPr/>
        <p:txBody>
          <a:bodyPr/>
          <a:lstStyle/>
          <a:p>
            <a:r>
              <a:rPr lang="de-DE" dirty="0" smtClean="0"/>
              <a:t>UNCLASSIFIED</a:t>
            </a:r>
            <a:endParaRPr lang="de-DE" dirty="0"/>
          </a:p>
        </p:txBody>
      </p:sp>
      <p:sp>
        <p:nvSpPr>
          <p:cNvPr id="7" name="Rechteck 6">
            <a:extLst>
              <a:ext uri="{FF2B5EF4-FFF2-40B4-BE49-F238E27FC236}">
                <a16:creationId xmlns:a16="http://schemas.microsoft.com/office/drawing/2014/main" id="{23745700-1594-F24C-A986-31AAD1DB0C33}"/>
              </a:ext>
            </a:extLst>
          </p:cNvPr>
          <p:cNvSpPr/>
          <p:nvPr/>
        </p:nvSpPr>
        <p:spPr>
          <a:xfrm>
            <a:off x="1084243" y="663893"/>
            <a:ext cx="9936000" cy="120973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fontAlgn="base">
              <a:spcBef>
                <a:spcPct val="0"/>
              </a:spcBef>
              <a:spcAft>
                <a:spcPct val="0"/>
              </a:spcAft>
            </a:pPr>
            <a:r>
              <a:rPr lang="de-DE" sz="4320" b="1" cap="small" dirty="0">
                <a:solidFill>
                  <a:srgbClr val="000000"/>
                </a:solidFill>
                <a:latin typeface="Arial"/>
              </a:rPr>
              <a:t>German Army Liaison Office</a:t>
            </a:r>
            <a:endParaRPr lang="de-DE" sz="2160" b="1" cap="small" dirty="0">
              <a:solidFill>
                <a:srgbClr val="000000"/>
              </a:solidFill>
              <a:latin typeface="Arial"/>
            </a:endParaRPr>
          </a:p>
          <a:p>
            <a:pPr algn="ctr" defTabSz="1097280" fontAlgn="base">
              <a:spcBef>
                <a:spcPct val="0"/>
              </a:spcBef>
              <a:spcAft>
                <a:spcPct val="0"/>
              </a:spcAft>
            </a:pPr>
            <a:r>
              <a:rPr lang="de-DE" sz="1920" b="1" dirty="0">
                <a:solidFill>
                  <a:srgbClr val="000000"/>
                </a:solidFill>
                <a:latin typeface="Arial"/>
              </a:rPr>
              <a:t> at US Army Combined Arms Center </a:t>
            </a:r>
          </a:p>
        </p:txBody>
      </p:sp>
      <p:pic>
        <p:nvPicPr>
          <p:cNvPr id="8" name="Grafik 7">
            <a:extLst>
              <a:ext uri="{FF2B5EF4-FFF2-40B4-BE49-F238E27FC236}">
                <a16:creationId xmlns:a16="http://schemas.microsoft.com/office/drawing/2014/main" id="{5498063F-F2B2-9C4C-8AFD-951D43ED50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0653" y="717732"/>
            <a:ext cx="1043614" cy="1102056"/>
          </a:xfrm>
          <a:prstGeom prst="rect">
            <a:avLst/>
          </a:prstGeom>
        </p:spPr>
      </p:pic>
      <p:sp>
        <p:nvSpPr>
          <p:cNvPr id="3" name="Textfeld 2">
            <a:extLst>
              <a:ext uri="{FF2B5EF4-FFF2-40B4-BE49-F238E27FC236}">
                <a16:creationId xmlns:a16="http://schemas.microsoft.com/office/drawing/2014/main" id="{7769D17C-3E22-AF42-A16F-52C078076165}"/>
              </a:ext>
            </a:extLst>
          </p:cNvPr>
          <p:cNvSpPr txBox="1"/>
          <p:nvPr/>
        </p:nvSpPr>
        <p:spPr>
          <a:xfrm>
            <a:off x="1167384" y="6007608"/>
            <a:ext cx="0" cy="0"/>
          </a:xfrm>
          <a:prstGeom prst="rect">
            <a:avLst/>
          </a:prstGeom>
          <a:noFill/>
        </p:spPr>
        <p:txBody>
          <a:bodyPr wrap="none" lIns="0" tIns="0" rIns="0" bIns="0" rtlCol="0">
            <a:noAutofit/>
          </a:bodyPr>
          <a:lstStyle/>
          <a:p>
            <a:pPr defTabSz="1097280" fontAlgn="base">
              <a:spcBef>
                <a:spcPct val="0"/>
              </a:spcBef>
              <a:spcAft>
                <a:spcPct val="0"/>
              </a:spcAft>
            </a:pPr>
            <a:endParaRPr lang="de-DE" sz="1320" dirty="0">
              <a:solidFill>
                <a:srgbClr val="000000"/>
              </a:solidFill>
              <a:latin typeface="Arial" pitchFamily="34" charset="0"/>
              <a:ea typeface="ＭＳ Ｐゴシック" pitchFamily="34" charset="-128"/>
            </a:endParaRPr>
          </a:p>
        </p:txBody>
      </p:sp>
      <p:pic>
        <p:nvPicPr>
          <p:cNvPr id="9" name="Grafik 8">
            <a:extLst>
              <a:ext uri="{FF2B5EF4-FFF2-40B4-BE49-F238E27FC236}">
                <a16:creationId xmlns:a16="http://schemas.microsoft.com/office/drawing/2014/main" id="{8CD3BF8F-4717-1643-AE5A-C061DC3E9B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70653" y="3085840"/>
            <a:ext cx="1043614" cy="1380076"/>
          </a:xfrm>
          <a:prstGeom prst="rect">
            <a:avLst/>
          </a:prstGeom>
        </p:spPr>
      </p:pic>
    </p:spTree>
    <p:extLst>
      <p:ext uri="{BB962C8B-B14F-4D97-AF65-F5344CB8AC3E}">
        <p14:creationId xmlns:p14="http://schemas.microsoft.com/office/powerpoint/2010/main" val="38804749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UNCLASSIFIED</a:t>
            </a:r>
            <a:endParaRPr lang="en-US" dirty="0"/>
          </a:p>
        </p:txBody>
      </p:sp>
      <p:sp>
        <p:nvSpPr>
          <p:cNvPr id="3" name="Rectangle 2"/>
          <p:cNvSpPr/>
          <p:nvPr/>
        </p:nvSpPr>
        <p:spPr>
          <a:xfrm>
            <a:off x="3417302" y="231845"/>
            <a:ext cx="5710218" cy="609398"/>
          </a:xfrm>
          <a:prstGeom prst="rect">
            <a:avLst/>
          </a:prstGeom>
        </p:spPr>
        <p:txBody>
          <a:bodyPr wrap="none">
            <a:spAutoFit/>
          </a:bodyPr>
          <a:lstStyle/>
          <a:p>
            <a:pPr defTabSz="1097280" fontAlgn="base">
              <a:spcBef>
                <a:spcPct val="0"/>
              </a:spcBef>
              <a:spcAft>
                <a:spcPct val="0"/>
              </a:spcAft>
            </a:pPr>
            <a:r>
              <a:rPr lang="de-DE" altLang="de-DE" sz="3360" b="1" dirty="0">
                <a:solidFill>
                  <a:srgbClr val="FFFFFF"/>
                </a:solidFill>
                <a:latin typeface="Arial" pitchFamily="34" charset="0"/>
                <a:ea typeface="ＭＳ Ｐゴシック" pitchFamily="34" charset="-128"/>
              </a:rPr>
              <a:t>European Union and China</a:t>
            </a:r>
          </a:p>
        </p:txBody>
      </p:sp>
      <p:pic>
        <p:nvPicPr>
          <p:cNvPr id="4" name="Picture 3"/>
          <p:cNvPicPr>
            <a:picLocks noChangeAspect="1"/>
          </p:cNvPicPr>
          <p:nvPr/>
        </p:nvPicPr>
        <p:blipFill>
          <a:blip r:embed="rId2"/>
          <a:stretch>
            <a:fillRect/>
          </a:stretch>
        </p:blipFill>
        <p:spPr>
          <a:xfrm>
            <a:off x="832464" y="1182351"/>
            <a:ext cx="2714174" cy="4272448"/>
          </a:xfrm>
          <a:prstGeom prst="rect">
            <a:avLst/>
          </a:prstGeom>
        </p:spPr>
      </p:pic>
      <p:pic>
        <p:nvPicPr>
          <p:cNvPr id="5" name="Picture 4"/>
          <p:cNvPicPr>
            <a:picLocks noChangeAspect="1"/>
          </p:cNvPicPr>
          <p:nvPr/>
        </p:nvPicPr>
        <p:blipFill>
          <a:blip r:embed="rId3"/>
          <a:stretch>
            <a:fillRect/>
          </a:stretch>
        </p:blipFill>
        <p:spPr>
          <a:xfrm>
            <a:off x="8982703" y="1377982"/>
            <a:ext cx="2557102" cy="1397324"/>
          </a:xfrm>
          <a:prstGeom prst="rect">
            <a:avLst/>
          </a:prstGeom>
        </p:spPr>
      </p:pic>
      <p:pic>
        <p:nvPicPr>
          <p:cNvPr id="6" name="Picture 5"/>
          <p:cNvPicPr>
            <a:picLocks noChangeAspect="1"/>
          </p:cNvPicPr>
          <p:nvPr/>
        </p:nvPicPr>
        <p:blipFill>
          <a:blip r:embed="rId4"/>
          <a:stretch>
            <a:fillRect/>
          </a:stretch>
        </p:blipFill>
        <p:spPr>
          <a:xfrm>
            <a:off x="6700867" y="1701835"/>
            <a:ext cx="1728192" cy="1307083"/>
          </a:xfrm>
          <a:prstGeom prst="rect">
            <a:avLst/>
          </a:prstGeom>
        </p:spPr>
      </p:pic>
      <p:sp>
        <p:nvSpPr>
          <p:cNvPr id="7" name="TextBox 6"/>
          <p:cNvSpPr txBox="1"/>
          <p:nvPr/>
        </p:nvSpPr>
        <p:spPr>
          <a:xfrm>
            <a:off x="3546639" y="1009963"/>
            <a:ext cx="5626471" cy="3828740"/>
          </a:xfrm>
          <a:prstGeom prst="rect">
            <a:avLst/>
          </a:prstGeom>
          <a:noFill/>
        </p:spPr>
        <p:txBody>
          <a:bodyPr wrap="square" rtlCol="0">
            <a:spAutoFit/>
          </a:bodyPr>
          <a:lstStyle/>
          <a:p>
            <a:pPr defTabSz="1097280" fontAlgn="base">
              <a:spcBef>
                <a:spcPct val="0"/>
              </a:spcBef>
              <a:spcAft>
                <a:spcPts val="1440"/>
              </a:spcAft>
            </a:pPr>
            <a:r>
              <a:rPr lang="en-US" sz="2400" dirty="0">
                <a:solidFill>
                  <a:srgbClr val="000000"/>
                </a:solidFill>
                <a:latin typeface="Arial" pitchFamily="34" charset="0"/>
                <a:ea typeface="ＭＳ Ｐゴシック" pitchFamily="34" charset="-128"/>
              </a:rPr>
              <a:t>Complex relationships as a function of:</a:t>
            </a:r>
          </a:p>
          <a:p>
            <a:pPr marL="411480" indent="-411480" defTabSz="1097280" fontAlgn="base">
              <a:spcBef>
                <a:spcPct val="0"/>
              </a:spcBef>
              <a:spcAft>
                <a:spcPts val="1440"/>
              </a:spcAft>
              <a:buFont typeface="Arial" panose="020B0604020202020204" pitchFamily="34" charset="0"/>
              <a:buChar char="•"/>
            </a:pPr>
            <a:r>
              <a:rPr lang="en-US" sz="2400" dirty="0">
                <a:solidFill>
                  <a:srgbClr val="000000"/>
                </a:solidFill>
                <a:latin typeface="Arial" pitchFamily="34" charset="0"/>
                <a:ea typeface="ＭＳ Ｐゴシック" pitchFamily="34" charset="-128"/>
              </a:rPr>
              <a:t>Side by side</a:t>
            </a:r>
          </a:p>
          <a:p>
            <a:pPr marL="411480" indent="-411480" defTabSz="1097280" fontAlgn="base">
              <a:spcBef>
                <a:spcPct val="0"/>
              </a:spcBef>
              <a:spcAft>
                <a:spcPts val="1440"/>
              </a:spcAft>
              <a:buFont typeface="Arial" panose="020B0604020202020204" pitchFamily="34" charset="0"/>
              <a:buChar char="•"/>
            </a:pPr>
            <a:r>
              <a:rPr lang="en-US" sz="2400" dirty="0">
                <a:solidFill>
                  <a:srgbClr val="000000"/>
                </a:solidFill>
                <a:latin typeface="Arial" pitchFamily="34" charset="0"/>
                <a:ea typeface="ＭＳ Ｐゴシック" pitchFamily="34" charset="-128"/>
              </a:rPr>
              <a:t>With each other</a:t>
            </a:r>
          </a:p>
          <a:p>
            <a:pPr defTabSz="1097280" fontAlgn="base">
              <a:spcBef>
                <a:spcPct val="0"/>
              </a:spcBef>
              <a:spcAft>
                <a:spcPts val="1440"/>
              </a:spcAft>
            </a:pPr>
            <a:r>
              <a:rPr lang="en-US" sz="2400" b="1" dirty="0">
                <a:solidFill>
                  <a:srgbClr val="000000"/>
                </a:solidFill>
                <a:latin typeface="Arial" pitchFamily="34" charset="0"/>
                <a:ea typeface="ＭＳ Ｐゴシック" pitchFamily="34" charset="-128"/>
              </a:rPr>
              <a:t>But more and more</a:t>
            </a:r>
          </a:p>
          <a:p>
            <a:pPr marL="411480" indent="-411480" defTabSz="1097280" fontAlgn="base">
              <a:spcBef>
                <a:spcPct val="0"/>
              </a:spcBef>
              <a:spcAft>
                <a:spcPts val="1440"/>
              </a:spcAft>
              <a:buFont typeface="Arial" panose="020B0604020202020204" pitchFamily="34" charset="0"/>
              <a:buChar char="•"/>
            </a:pPr>
            <a:r>
              <a:rPr lang="en-US" sz="2400" dirty="0">
                <a:solidFill>
                  <a:srgbClr val="000000"/>
                </a:solidFill>
                <a:latin typeface="Arial" pitchFamily="34" charset="0"/>
                <a:ea typeface="ＭＳ Ｐゴシック" pitchFamily="34" charset="-128"/>
              </a:rPr>
              <a:t>Against each other</a:t>
            </a:r>
          </a:p>
          <a:p>
            <a:pPr defTabSz="1097280" fontAlgn="base">
              <a:spcBef>
                <a:spcPct val="0"/>
              </a:spcBef>
              <a:spcAft>
                <a:spcPts val="1440"/>
              </a:spcAft>
            </a:pPr>
            <a:endParaRPr lang="en-US" sz="2400" dirty="0">
              <a:solidFill>
                <a:srgbClr val="000000"/>
              </a:solidFill>
              <a:latin typeface="Arial" pitchFamily="34" charset="0"/>
              <a:ea typeface="ＭＳ Ｐゴシック" pitchFamily="34" charset="-128"/>
            </a:endParaRPr>
          </a:p>
          <a:p>
            <a:pPr defTabSz="1097280" fontAlgn="base">
              <a:spcBef>
                <a:spcPct val="0"/>
              </a:spcBef>
              <a:spcAft>
                <a:spcPts val="1440"/>
              </a:spcAft>
            </a:pPr>
            <a:endParaRPr lang="en-US" sz="2880" dirty="0">
              <a:solidFill>
                <a:srgbClr val="000000"/>
              </a:solidFill>
              <a:latin typeface="Arial" pitchFamily="34" charset="0"/>
              <a:ea typeface="ＭＳ Ｐゴシック" pitchFamily="34" charset="-128"/>
            </a:endParaRPr>
          </a:p>
        </p:txBody>
      </p:sp>
      <p:sp>
        <p:nvSpPr>
          <p:cNvPr id="8" name="TextBox 7"/>
          <p:cNvSpPr txBox="1"/>
          <p:nvPr/>
        </p:nvSpPr>
        <p:spPr>
          <a:xfrm>
            <a:off x="8982703" y="2983482"/>
            <a:ext cx="2557102" cy="1297241"/>
          </a:xfrm>
          <a:prstGeom prst="rect">
            <a:avLst/>
          </a:prstGeom>
          <a:noFill/>
        </p:spPr>
        <p:txBody>
          <a:bodyPr wrap="none" lIns="0" tIns="0" rIns="0" bIns="0" rtlCol="0">
            <a:noAutofit/>
          </a:bodyPr>
          <a:lstStyle/>
          <a:p>
            <a:pPr defTabSz="1097280" fontAlgn="base">
              <a:spcBef>
                <a:spcPct val="0"/>
              </a:spcBef>
              <a:spcAft>
                <a:spcPts val="720"/>
              </a:spcAft>
            </a:pPr>
            <a:r>
              <a:rPr lang="en-US" sz="1680" dirty="0">
                <a:solidFill>
                  <a:srgbClr val="000000"/>
                </a:solidFill>
                <a:latin typeface="Arial" pitchFamily="34" charset="0"/>
                <a:ea typeface="ＭＳ Ｐゴシック" pitchFamily="34" charset="-128"/>
              </a:rPr>
              <a:t>4 million km</a:t>
            </a:r>
            <a:r>
              <a:rPr lang="en-US" sz="1680" baseline="30000" dirty="0">
                <a:solidFill>
                  <a:srgbClr val="000000"/>
                </a:solidFill>
                <a:latin typeface="Arial" pitchFamily="34" charset="0"/>
                <a:ea typeface="ＭＳ Ｐゴシック" pitchFamily="34" charset="-128"/>
              </a:rPr>
              <a:t>2</a:t>
            </a:r>
          </a:p>
          <a:p>
            <a:pPr defTabSz="1097280" fontAlgn="base">
              <a:spcBef>
                <a:spcPct val="0"/>
              </a:spcBef>
              <a:spcAft>
                <a:spcPts val="720"/>
              </a:spcAft>
            </a:pPr>
            <a:r>
              <a:rPr lang="en-US" sz="1680" b="1" dirty="0">
                <a:solidFill>
                  <a:srgbClr val="000000"/>
                </a:solidFill>
                <a:latin typeface="Arial" pitchFamily="34" charset="0"/>
                <a:ea typeface="ＭＳ Ｐゴシック" pitchFamily="34" charset="-128"/>
              </a:rPr>
              <a:t>447.7 Million inhabitants</a:t>
            </a:r>
          </a:p>
          <a:p>
            <a:pPr defTabSz="1097280" fontAlgn="base">
              <a:spcBef>
                <a:spcPct val="0"/>
              </a:spcBef>
              <a:spcAft>
                <a:spcPts val="720"/>
              </a:spcAft>
            </a:pPr>
            <a:r>
              <a:rPr lang="en-US" sz="1680" dirty="0">
                <a:solidFill>
                  <a:srgbClr val="000000"/>
                </a:solidFill>
                <a:latin typeface="Arial" pitchFamily="34" charset="0"/>
                <a:ea typeface="ＭＳ Ｐゴシック" pitchFamily="34" charset="-128"/>
              </a:rPr>
              <a:t>16% of the Worlds GDP</a:t>
            </a:r>
            <a:br>
              <a:rPr lang="en-US" sz="1680" dirty="0">
                <a:solidFill>
                  <a:srgbClr val="000000"/>
                </a:solidFill>
                <a:latin typeface="Arial" pitchFamily="34" charset="0"/>
                <a:ea typeface="ＭＳ Ｐゴシック" pitchFamily="34" charset="-128"/>
              </a:rPr>
            </a:br>
            <a:r>
              <a:rPr lang="en-US" sz="1680" dirty="0">
                <a:solidFill>
                  <a:srgbClr val="000000"/>
                </a:solidFill>
                <a:latin typeface="Arial" pitchFamily="34" charset="0"/>
                <a:ea typeface="ＭＳ Ｐゴシック" pitchFamily="34" charset="-128"/>
              </a:rPr>
              <a:t>(US 16.3%)</a:t>
            </a:r>
          </a:p>
        </p:txBody>
      </p:sp>
      <p:pic>
        <p:nvPicPr>
          <p:cNvPr id="10" name="Picture 9"/>
          <p:cNvPicPr>
            <a:picLocks noChangeAspect="1"/>
          </p:cNvPicPr>
          <p:nvPr/>
        </p:nvPicPr>
        <p:blipFill>
          <a:blip r:embed="rId5"/>
          <a:stretch>
            <a:fillRect/>
          </a:stretch>
        </p:blipFill>
        <p:spPr>
          <a:xfrm>
            <a:off x="9026589" y="4280723"/>
            <a:ext cx="2420774" cy="2348150"/>
          </a:xfrm>
          <a:prstGeom prst="rect">
            <a:avLst/>
          </a:prstGeom>
        </p:spPr>
      </p:pic>
      <p:pic>
        <p:nvPicPr>
          <p:cNvPr id="11" name="Picture 10"/>
          <p:cNvPicPr>
            <a:picLocks noChangeAspect="1"/>
          </p:cNvPicPr>
          <p:nvPr/>
        </p:nvPicPr>
        <p:blipFill>
          <a:blip r:embed="rId6"/>
          <a:stretch>
            <a:fillRect/>
          </a:stretch>
        </p:blipFill>
        <p:spPr>
          <a:xfrm>
            <a:off x="2605449" y="4650803"/>
            <a:ext cx="2491936" cy="1761799"/>
          </a:xfrm>
          <a:prstGeom prst="rect">
            <a:avLst/>
          </a:prstGeom>
        </p:spPr>
      </p:pic>
      <p:grpSp>
        <p:nvGrpSpPr>
          <p:cNvPr id="14" name="Group 13"/>
          <p:cNvGrpSpPr/>
          <p:nvPr/>
        </p:nvGrpSpPr>
        <p:grpSpPr>
          <a:xfrm>
            <a:off x="5182186" y="3707599"/>
            <a:ext cx="1990020" cy="1605186"/>
            <a:chOff x="4099790" y="3793604"/>
            <a:chExt cx="1658350" cy="1337655"/>
          </a:xfrm>
        </p:grpSpPr>
        <p:pic>
          <p:nvPicPr>
            <p:cNvPr id="12" name="Picture 11"/>
            <p:cNvPicPr>
              <a:picLocks noChangeAspect="1"/>
            </p:cNvPicPr>
            <p:nvPr/>
          </p:nvPicPr>
          <p:blipFill rotWithShape="1">
            <a:blip r:embed="rId7"/>
            <a:srcRect l="39734" b="16222"/>
            <a:stretch/>
          </p:blipFill>
          <p:spPr>
            <a:xfrm>
              <a:off x="4099790" y="3793604"/>
              <a:ext cx="1658350" cy="1337655"/>
            </a:xfrm>
            <a:prstGeom prst="rect">
              <a:avLst/>
            </a:prstGeom>
          </p:spPr>
        </p:pic>
        <p:sp>
          <p:nvSpPr>
            <p:cNvPr id="13" name="TextBox 12"/>
            <p:cNvSpPr txBox="1"/>
            <p:nvPr/>
          </p:nvSpPr>
          <p:spPr>
            <a:xfrm>
              <a:off x="4490074" y="4549598"/>
              <a:ext cx="1090037" cy="301719"/>
            </a:xfrm>
            <a:prstGeom prst="rect">
              <a:avLst/>
            </a:prstGeom>
            <a:noFill/>
          </p:spPr>
          <p:txBody>
            <a:bodyPr wrap="none" lIns="0" tIns="0" rIns="0" bIns="0" rtlCol="0">
              <a:noAutofit/>
            </a:bodyPr>
            <a:lstStyle/>
            <a:p>
              <a:pPr defTabSz="1097280" fontAlgn="base">
                <a:spcBef>
                  <a:spcPct val="0"/>
                </a:spcBef>
                <a:spcAft>
                  <a:spcPct val="0"/>
                </a:spcAft>
              </a:pPr>
              <a:r>
                <a:rPr lang="en-US" sz="1680" b="1" dirty="0">
                  <a:solidFill>
                    <a:srgbClr val="000000"/>
                  </a:solidFill>
                  <a:latin typeface="Arial" pitchFamily="34" charset="0"/>
                  <a:ea typeface="ＭＳ Ｐゴシック" pitchFamily="34" charset="-128"/>
                </a:rPr>
                <a:t>Dependency</a:t>
              </a:r>
            </a:p>
          </p:txBody>
        </p:sp>
      </p:grpSp>
      <p:pic>
        <p:nvPicPr>
          <p:cNvPr id="15" name="Picture 14"/>
          <p:cNvPicPr>
            <a:picLocks noChangeAspect="1"/>
          </p:cNvPicPr>
          <p:nvPr/>
        </p:nvPicPr>
        <p:blipFill>
          <a:blip r:embed="rId8"/>
          <a:stretch>
            <a:fillRect/>
          </a:stretch>
        </p:blipFill>
        <p:spPr>
          <a:xfrm>
            <a:off x="7156571" y="4855155"/>
            <a:ext cx="1764258" cy="1557448"/>
          </a:xfrm>
          <a:prstGeom prst="rect">
            <a:avLst/>
          </a:prstGeom>
        </p:spPr>
      </p:pic>
      <p:sp>
        <p:nvSpPr>
          <p:cNvPr id="16" name="TextBox 15"/>
          <p:cNvSpPr txBox="1"/>
          <p:nvPr/>
        </p:nvSpPr>
        <p:spPr>
          <a:xfrm>
            <a:off x="1040792" y="3008918"/>
            <a:ext cx="2333060" cy="1097280"/>
          </a:xfrm>
          <a:prstGeom prst="rect">
            <a:avLst/>
          </a:prstGeom>
          <a:noFill/>
        </p:spPr>
        <p:txBody>
          <a:bodyPr wrap="none" lIns="0" tIns="0" rIns="0" bIns="0" rtlCol="0">
            <a:noAutofit/>
          </a:bodyPr>
          <a:lstStyle/>
          <a:p>
            <a:pPr defTabSz="1097280" fontAlgn="base">
              <a:spcBef>
                <a:spcPct val="0"/>
              </a:spcBef>
              <a:spcAft>
                <a:spcPts val="720"/>
              </a:spcAft>
            </a:pPr>
            <a:r>
              <a:rPr lang="en-US" sz="1680" dirty="0">
                <a:solidFill>
                  <a:srgbClr val="000000"/>
                </a:solidFill>
                <a:latin typeface="Arial" pitchFamily="34" charset="0"/>
                <a:ea typeface="ＭＳ Ｐゴシック" pitchFamily="34" charset="-128"/>
              </a:rPr>
              <a:t>9,6 million km</a:t>
            </a:r>
            <a:r>
              <a:rPr lang="en-US" sz="1680" baseline="30000" dirty="0">
                <a:solidFill>
                  <a:srgbClr val="000000"/>
                </a:solidFill>
                <a:latin typeface="Arial" pitchFamily="34" charset="0"/>
                <a:ea typeface="ＭＳ Ｐゴシック" pitchFamily="34" charset="-128"/>
              </a:rPr>
              <a:t>2</a:t>
            </a:r>
          </a:p>
          <a:p>
            <a:pPr defTabSz="1097280" fontAlgn="base">
              <a:spcBef>
                <a:spcPct val="0"/>
              </a:spcBef>
              <a:spcAft>
                <a:spcPts val="720"/>
              </a:spcAft>
            </a:pPr>
            <a:r>
              <a:rPr lang="en-US" sz="1680" b="1" dirty="0">
                <a:solidFill>
                  <a:srgbClr val="000000"/>
                </a:solidFill>
                <a:latin typeface="Arial" pitchFamily="34" charset="0"/>
                <a:ea typeface="ＭＳ Ｐゴシック" pitchFamily="34" charset="-128"/>
              </a:rPr>
              <a:t>I,4 Billion inhabitants</a:t>
            </a:r>
          </a:p>
          <a:p>
            <a:pPr defTabSz="1097280" fontAlgn="base">
              <a:spcBef>
                <a:spcPct val="0"/>
              </a:spcBef>
              <a:spcAft>
                <a:spcPts val="720"/>
              </a:spcAft>
            </a:pPr>
            <a:r>
              <a:rPr lang="en-US" sz="1680" dirty="0">
                <a:solidFill>
                  <a:srgbClr val="000000"/>
                </a:solidFill>
                <a:latin typeface="Arial" pitchFamily="34" charset="0"/>
                <a:ea typeface="ＭＳ Ｐゴシック" pitchFamily="34" charset="-128"/>
              </a:rPr>
              <a:t>16,4% of the Worlds GDP</a:t>
            </a:r>
          </a:p>
        </p:txBody>
      </p:sp>
    </p:spTree>
    <p:extLst>
      <p:ext uri="{BB962C8B-B14F-4D97-AF65-F5344CB8AC3E}">
        <p14:creationId xmlns:p14="http://schemas.microsoft.com/office/powerpoint/2010/main" val="15981190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UNCLASSIFIED</a:t>
            </a:r>
            <a:endParaRPr lang="en-US" dirty="0"/>
          </a:p>
        </p:txBody>
      </p:sp>
      <p:sp>
        <p:nvSpPr>
          <p:cNvPr id="3" name="Rectangle 2"/>
          <p:cNvSpPr/>
          <p:nvPr/>
        </p:nvSpPr>
        <p:spPr>
          <a:xfrm>
            <a:off x="3417303" y="231845"/>
            <a:ext cx="6048451" cy="609398"/>
          </a:xfrm>
          <a:prstGeom prst="rect">
            <a:avLst/>
          </a:prstGeom>
        </p:spPr>
        <p:txBody>
          <a:bodyPr wrap="none">
            <a:spAutoFit/>
          </a:bodyPr>
          <a:lstStyle/>
          <a:p>
            <a:pPr defTabSz="1097280" fontAlgn="base">
              <a:spcBef>
                <a:spcPct val="0"/>
              </a:spcBef>
              <a:spcAft>
                <a:spcPct val="0"/>
              </a:spcAft>
            </a:pPr>
            <a:r>
              <a:rPr lang="de-DE" altLang="de-DE" sz="3360" b="1" dirty="0">
                <a:solidFill>
                  <a:srgbClr val="FFFFFF"/>
                </a:solidFill>
                <a:latin typeface="Arial" pitchFamily="34" charset="0"/>
                <a:ea typeface="ＭＳ Ｐゴシック" pitchFamily="34" charset="-128"/>
              </a:rPr>
              <a:t>UKR – RUS war as a catalyst</a:t>
            </a:r>
          </a:p>
        </p:txBody>
      </p:sp>
      <p:pic>
        <p:nvPicPr>
          <p:cNvPr id="4" name="Picture 3"/>
          <p:cNvPicPr>
            <a:picLocks noChangeAspect="1"/>
          </p:cNvPicPr>
          <p:nvPr/>
        </p:nvPicPr>
        <p:blipFill>
          <a:blip r:embed="rId2"/>
          <a:stretch>
            <a:fillRect/>
          </a:stretch>
        </p:blipFill>
        <p:spPr>
          <a:xfrm>
            <a:off x="911425" y="859709"/>
            <a:ext cx="3143250" cy="2091690"/>
          </a:xfrm>
          <a:prstGeom prst="rect">
            <a:avLst/>
          </a:prstGeom>
        </p:spPr>
      </p:pic>
      <p:pic>
        <p:nvPicPr>
          <p:cNvPr id="5" name="Picture 4"/>
          <p:cNvPicPr>
            <a:picLocks noChangeAspect="1"/>
          </p:cNvPicPr>
          <p:nvPr/>
        </p:nvPicPr>
        <p:blipFill>
          <a:blip r:embed="rId3"/>
          <a:stretch>
            <a:fillRect/>
          </a:stretch>
        </p:blipFill>
        <p:spPr>
          <a:xfrm>
            <a:off x="1084243" y="2619143"/>
            <a:ext cx="3429000" cy="1920240"/>
          </a:xfrm>
          <a:prstGeom prst="rect">
            <a:avLst/>
          </a:prstGeom>
        </p:spPr>
      </p:pic>
      <p:pic>
        <p:nvPicPr>
          <p:cNvPr id="6" name="Picture 5"/>
          <p:cNvPicPr>
            <a:picLocks noChangeAspect="1"/>
          </p:cNvPicPr>
          <p:nvPr/>
        </p:nvPicPr>
        <p:blipFill>
          <a:blip r:embed="rId4"/>
          <a:stretch>
            <a:fillRect/>
          </a:stretch>
        </p:blipFill>
        <p:spPr>
          <a:xfrm>
            <a:off x="1343472" y="5070783"/>
            <a:ext cx="2553226" cy="1397324"/>
          </a:xfrm>
          <a:prstGeom prst="rect">
            <a:avLst/>
          </a:prstGeom>
        </p:spPr>
      </p:pic>
      <p:sp>
        <p:nvSpPr>
          <p:cNvPr id="7" name="TextBox 6"/>
          <p:cNvSpPr txBox="1"/>
          <p:nvPr/>
        </p:nvSpPr>
        <p:spPr>
          <a:xfrm>
            <a:off x="1647876" y="4672164"/>
            <a:ext cx="2207587" cy="398618"/>
          </a:xfrm>
          <a:prstGeom prst="rect">
            <a:avLst/>
          </a:prstGeom>
          <a:noFill/>
        </p:spPr>
        <p:txBody>
          <a:bodyPr wrap="none" lIns="0" tIns="0" rIns="0" bIns="0" rtlCol="0">
            <a:noAutofit/>
          </a:bodyPr>
          <a:lstStyle/>
          <a:p>
            <a:pPr defTabSz="1097280" fontAlgn="base">
              <a:spcBef>
                <a:spcPct val="0"/>
              </a:spcBef>
              <a:spcAft>
                <a:spcPct val="0"/>
              </a:spcAft>
            </a:pPr>
            <a:r>
              <a:rPr lang="en-US" sz="1920" b="1" dirty="0">
                <a:solidFill>
                  <a:srgbClr val="000000"/>
                </a:solidFill>
                <a:latin typeface="Arial" pitchFamily="34" charset="0"/>
                <a:ea typeface="ＭＳ Ｐゴシック" pitchFamily="34" charset="-128"/>
              </a:rPr>
              <a:t>Profound Change</a:t>
            </a:r>
          </a:p>
        </p:txBody>
      </p:sp>
      <p:sp>
        <p:nvSpPr>
          <p:cNvPr id="8" name="Right Arrow 7"/>
          <p:cNvSpPr/>
          <p:nvPr/>
        </p:nvSpPr>
        <p:spPr>
          <a:xfrm rot="20563968">
            <a:off x="3944772" y="5049399"/>
            <a:ext cx="1209732" cy="345638"/>
          </a:xfrm>
          <a:prstGeom prst="rightArrow">
            <a:avLst/>
          </a:prstGeom>
          <a:solidFill>
            <a:schemeClr val="tx2">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fontAlgn="base">
              <a:spcBef>
                <a:spcPct val="0"/>
              </a:spcBef>
              <a:spcAft>
                <a:spcPct val="0"/>
              </a:spcAft>
            </a:pPr>
            <a:endParaRPr lang="en-US" sz="1920">
              <a:solidFill>
                <a:srgbClr val="FFFFFF"/>
              </a:solidFill>
              <a:latin typeface="Arial"/>
            </a:endParaRPr>
          </a:p>
        </p:txBody>
      </p:sp>
      <p:sp>
        <p:nvSpPr>
          <p:cNvPr id="9" name="Right Arrow 8"/>
          <p:cNvSpPr/>
          <p:nvPr/>
        </p:nvSpPr>
        <p:spPr>
          <a:xfrm>
            <a:off x="3944772" y="5557918"/>
            <a:ext cx="1209732" cy="345638"/>
          </a:xfrm>
          <a:prstGeom prst="rightArrow">
            <a:avLst/>
          </a:prstGeom>
          <a:solidFill>
            <a:schemeClr val="tx2">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fontAlgn="base">
              <a:spcBef>
                <a:spcPct val="0"/>
              </a:spcBef>
              <a:spcAft>
                <a:spcPct val="0"/>
              </a:spcAft>
            </a:pPr>
            <a:endParaRPr lang="en-US" sz="1920">
              <a:solidFill>
                <a:srgbClr val="FFFFFF"/>
              </a:solidFill>
              <a:latin typeface="Arial"/>
            </a:endParaRPr>
          </a:p>
        </p:txBody>
      </p:sp>
      <p:sp>
        <p:nvSpPr>
          <p:cNvPr id="10" name="Right Arrow 9"/>
          <p:cNvSpPr/>
          <p:nvPr/>
        </p:nvSpPr>
        <p:spPr>
          <a:xfrm rot="670485">
            <a:off x="3922747" y="6017505"/>
            <a:ext cx="1209732" cy="345638"/>
          </a:xfrm>
          <a:prstGeom prst="rightArrow">
            <a:avLst/>
          </a:prstGeom>
          <a:solidFill>
            <a:schemeClr val="tx2">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fontAlgn="base">
              <a:spcBef>
                <a:spcPct val="0"/>
              </a:spcBef>
              <a:spcAft>
                <a:spcPct val="0"/>
              </a:spcAft>
            </a:pPr>
            <a:endParaRPr lang="en-US" sz="1920">
              <a:solidFill>
                <a:srgbClr val="FFFFFF"/>
              </a:solidFill>
              <a:latin typeface="Arial"/>
            </a:endParaRPr>
          </a:p>
        </p:txBody>
      </p:sp>
      <p:sp>
        <p:nvSpPr>
          <p:cNvPr id="11" name="TextBox 10"/>
          <p:cNvSpPr txBox="1"/>
          <p:nvPr/>
        </p:nvSpPr>
        <p:spPr>
          <a:xfrm>
            <a:off x="5239693" y="4897963"/>
            <a:ext cx="2419469" cy="345638"/>
          </a:xfrm>
          <a:prstGeom prst="rect">
            <a:avLst/>
          </a:prstGeom>
          <a:noFill/>
        </p:spPr>
        <p:txBody>
          <a:bodyPr wrap="none" lIns="0" tIns="0" rIns="0" bIns="0" rtlCol="0">
            <a:noAutofit/>
          </a:bodyPr>
          <a:lstStyle/>
          <a:p>
            <a:pPr defTabSz="1097280" fontAlgn="base">
              <a:spcBef>
                <a:spcPct val="0"/>
              </a:spcBef>
              <a:spcAft>
                <a:spcPct val="0"/>
              </a:spcAft>
            </a:pPr>
            <a:r>
              <a:rPr lang="en-US" sz="2160" dirty="0">
                <a:solidFill>
                  <a:srgbClr val="000000"/>
                </a:solidFill>
                <a:latin typeface="Arial" pitchFamily="34" charset="0"/>
                <a:ea typeface="ＭＳ Ｐゴシック" pitchFamily="34" charset="-128"/>
              </a:rPr>
              <a:t>Strategic priorities</a:t>
            </a:r>
          </a:p>
        </p:txBody>
      </p:sp>
      <p:sp>
        <p:nvSpPr>
          <p:cNvPr id="12" name="TextBox 11"/>
          <p:cNvSpPr txBox="1"/>
          <p:nvPr/>
        </p:nvSpPr>
        <p:spPr>
          <a:xfrm>
            <a:off x="5255710" y="5502077"/>
            <a:ext cx="2419469" cy="345638"/>
          </a:xfrm>
          <a:prstGeom prst="rect">
            <a:avLst/>
          </a:prstGeom>
          <a:noFill/>
        </p:spPr>
        <p:txBody>
          <a:bodyPr wrap="none" lIns="0" tIns="0" rIns="0" bIns="0" rtlCol="0">
            <a:noAutofit/>
          </a:bodyPr>
          <a:lstStyle/>
          <a:p>
            <a:pPr defTabSz="1097280" fontAlgn="base">
              <a:spcBef>
                <a:spcPct val="0"/>
              </a:spcBef>
              <a:spcAft>
                <a:spcPct val="0"/>
              </a:spcAft>
            </a:pPr>
            <a:r>
              <a:rPr lang="en-US" sz="2160" dirty="0">
                <a:solidFill>
                  <a:srgbClr val="000000"/>
                </a:solidFill>
                <a:latin typeface="Arial" pitchFamily="34" charset="0"/>
                <a:ea typeface="ＭＳ Ｐゴシック" pitchFamily="34" charset="-128"/>
              </a:rPr>
              <a:t>Unity</a:t>
            </a:r>
          </a:p>
        </p:txBody>
      </p:sp>
      <p:sp>
        <p:nvSpPr>
          <p:cNvPr id="13" name="TextBox 12"/>
          <p:cNvSpPr txBox="1"/>
          <p:nvPr/>
        </p:nvSpPr>
        <p:spPr>
          <a:xfrm>
            <a:off x="5192011" y="6100315"/>
            <a:ext cx="3283565" cy="345638"/>
          </a:xfrm>
          <a:prstGeom prst="rect">
            <a:avLst/>
          </a:prstGeom>
          <a:noFill/>
        </p:spPr>
        <p:txBody>
          <a:bodyPr wrap="none" lIns="0" tIns="0" rIns="0" bIns="0" rtlCol="0">
            <a:noAutofit/>
          </a:bodyPr>
          <a:lstStyle/>
          <a:p>
            <a:pPr defTabSz="1097280" fontAlgn="base">
              <a:spcBef>
                <a:spcPct val="0"/>
              </a:spcBef>
              <a:spcAft>
                <a:spcPct val="0"/>
              </a:spcAft>
            </a:pPr>
            <a:r>
              <a:rPr lang="en-US" sz="2160" dirty="0">
                <a:solidFill>
                  <a:srgbClr val="000000"/>
                </a:solidFill>
                <a:latin typeface="Arial" pitchFamily="34" charset="0"/>
                <a:ea typeface="ＭＳ Ｐゴシック" pitchFamily="34" charset="-128"/>
              </a:rPr>
              <a:t>Awareness for weaknesses</a:t>
            </a:r>
          </a:p>
        </p:txBody>
      </p:sp>
      <p:pic>
        <p:nvPicPr>
          <p:cNvPr id="14" name="Picture 13"/>
          <p:cNvPicPr>
            <a:picLocks noChangeAspect="1"/>
          </p:cNvPicPr>
          <p:nvPr/>
        </p:nvPicPr>
        <p:blipFill>
          <a:blip r:embed="rId5"/>
          <a:stretch>
            <a:fillRect/>
          </a:stretch>
        </p:blipFill>
        <p:spPr>
          <a:xfrm>
            <a:off x="6289858" y="980143"/>
            <a:ext cx="1351548" cy="899394"/>
          </a:xfrm>
          <a:prstGeom prst="rect">
            <a:avLst/>
          </a:prstGeom>
        </p:spPr>
      </p:pic>
      <p:pic>
        <p:nvPicPr>
          <p:cNvPr id="15" name="Picture 14"/>
          <p:cNvPicPr>
            <a:picLocks noChangeAspect="1"/>
          </p:cNvPicPr>
          <p:nvPr/>
        </p:nvPicPr>
        <p:blipFill>
          <a:blip r:embed="rId6"/>
          <a:stretch>
            <a:fillRect/>
          </a:stretch>
        </p:blipFill>
        <p:spPr>
          <a:xfrm>
            <a:off x="4372098" y="1005972"/>
            <a:ext cx="1325753" cy="882228"/>
          </a:xfrm>
          <a:prstGeom prst="rect">
            <a:avLst/>
          </a:prstGeom>
          <a:ln>
            <a:solidFill>
              <a:schemeClr val="tx1"/>
            </a:solidFill>
          </a:ln>
        </p:spPr>
      </p:pic>
      <p:pic>
        <p:nvPicPr>
          <p:cNvPr id="17" name="Picture 16"/>
          <p:cNvPicPr>
            <a:picLocks noChangeAspect="1"/>
          </p:cNvPicPr>
          <p:nvPr/>
        </p:nvPicPr>
        <p:blipFill>
          <a:blip r:embed="rId7"/>
          <a:stretch>
            <a:fillRect/>
          </a:stretch>
        </p:blipFill>
        <p:spPr>
          <a:xfrm>
            <a:off x="5031420" y="3280338"/>
            <a:ext cx="1418008" cy="1192284"/>
          </a:xfrm>
          <a:prstGeom prst="rect">
            <a:avLst/>
          </a:prstGeom>
        </p:spPr>
      </p:pic>
      <p:pic>
        <p:nvPicPr>
          <p:cNvPr id="18" name="Picture 17"/>
          <p:cNvPicPr>
            <a:picLocks noChangeAspect="1"/>
          </p:cNvPicPr>
          <p:nvPr/>
        </p:nvPicPr>
        <p:blipFill>
          <a:blip r:embed="rId8"/>
          <a:stretch>
            <a:fillRect/>
          </a:stretch>
        </p:blipFill>
        <p:spPr>
          <a:xfrm>
            <a:off x="8083421" y="1094013"/>
            <a:ext cx="3365786" cy="2141416"/>
          </a:xfrm>
          <a:prstGeom prst="rect">
            <a:avLst/>
          </a:prstGeom>
        </p:spPr>
      </p:pic>
      <p:sp>
        <p:nvSpPr>
          <p:cNvPr id="19" name="TextBox 18"/>
          <p:cNvSpPr txBox="1"/>
          <p:nvPr/>
        </p:nvSpPr>
        <p:spPr>
          <a:xfrm>
            <a:off x="9134237" y="2951399"/>
            <a:ext cx="1455062" cy="259229"/>
          </a:xfrm>
          <a:prstGeom prst="rect">
            <a:avLst/>
          </a:prstGeom>
          <a:noFill/>
        </p:spPr>
        <p:txBody>
          <a:bodyPr wrap="none" lIns="0" tIns="0" rIns="0" bIns="0" rtlCol="0">
            <a:noAutofit/>
          </a:bodyPr>
          <a:lstStyle/>
          <a:p>
            <a:pPr defTabSz="1097280" fontAlgn="base">
              <a:spcBef>
                <a:spcPct val="0"/>
              </a:spcBef>
              <a:spcAft>
                <a:spcPct val="0"/>
              </a:spcAft>
            </a:pPr>
            <a:r>
              <a:rPr lang="en-US" sz="1680" b="1" dirty="0">
                <a:solidFill>
                  <a:srgbClr val="000000"/>
                </a:solidFill>
                <a:latin typeface="Arial" pitchFamily="34" charset="0"/>
                <a:ea typeface="ＭＳ Ｐゴシック" pitchFamily="34" charset="-128"/>
              </a:rPr>
              <a:t>April 01, 2022</a:t>
            </a:r>
          </a:p>
        </p:txBody>
      </p:sp>
      <p:sp>
        <p:nvSpPr>
          <p:cNvPr id="20" name="TextBox 19"/>
          <p:cNvSpPr txBox="1"/>
          <p:nvPr/>
        </p:nvSpPr>
        <p:spPr>
          <a:xfrm>
            <a:off x="7871195" y="3824387"/>
            <a:ext cx="3502038" cy="1488751"/>
          </a:xfrm>
          <a:prstGeom prst="rect">
            <a:avLst/>
          </a:prstGeom>
          <a:noFill/>
        </p:spPr>
        <p:txBody>
          <a:bodyPr wrap="none" lIns="0" tIns="0" rIns="0" bIns="0" rtlCol="0">
            <a:noAutofit/>
          </a:bodyPr>
          <a:lstStyle/>
          <a:p>
            <a:pPr marL="342900" indent="-342900" defTabSz="1097280" fontAlgn="base">
              <a:spcBef>
                <a:spcPct val="0"/>
              </a:spcBef>
              <a:spcAft>
                <a:spcPts val="720"/>
              </a:spcAft>
              <a:buFont typeface="Arial" panose="020B0604020202020204" pitchFamily="34" charset="0"/>
              <a:buChar char="•"/>
            </a:pPr>
            <a:r>
              <a:rPr lang="en-US" sz="2160" dirty="0">
                <a:solidFill>
                  <a:srgbClr val="000000"/>
                </a:solidFill>
                <a:latin typeface="Arial" pitchFamily="34" charset="0"/>
                <a:ea typeface="ＭＳ Ｐゴシック" pitchFamily="34" charset="-128"/>
              </a:rPr>
              <a:t>Confident EU appearance</a:t>
            </a:r>
          </a:p>
          <a:p>
            <a:pPr marL="342900" indent="-342900" defTabSz="1097280" fontAlgn="base">
              <a:spcBef>
                <a:spcPct val="0"/>
              </a:spcBef>
              <a:spcAft>
                <a:spcPts val="720"/>
              </a:spcAft>
              <a:buFont typeface="Arial" panose="020B0604020202020204" pitchFamily="34" charset="0"/>
              <a:buChar char="•"/>
            </a:pPr>
            <a:r>
              <a:rPr lang="en-US" sz="2160" dirty="0">
                <a:solidFill>
                  <a:srgbClr val="000000"/>
                </a:solidFill>
                <a:latin typeface="Arial" pitchFamily="34" charset="0"/>
                <a:ea typeface="ＭＳ Ｐゴシック" pitchFamily="34" charset="-128"/>
              </a:rPr>
              <a:t>Warning to China</a:t>
            </a:r>
          </a:p>
          <a:p>
            <a:pPr marL="342900" indent="-342900" defTabSz="1097280" fontAlgn="base">
              <a:spcBef>
                <a:spcPct val="0"/>
              </a:spcBef>
              <a:spcAft>
                <a:spcPts val="720"/>
              </a:spcAft>
              <a:buFont typeface="Arial" panose="020B0604020202020204" pitchFamily="34" charset="0"/>
              <a:buChar char="•"/>
            </a:pPr>
            <a:r>
              <a:rPr lang="en-US" sz="2160" dirty="0">
                <a:solidFill>
                  <a:srgbClr val="000000"/>
                </a:solidFill>
                <a:latin typeface="Arial" pitchFamily="34" charset="0"/>
                <a:ea typeface="ＭＳ Ｐゴシック" pitchFamily="34" charset="-128"/>
              </a:rPr>
              <a:t>Definition of red lines </a:t>
            </a:r>
            <a:br>
              <a:rPr lang="en-US" sz="2160" dirty="0">
                <a:solidFill>
                  <a:srgbClr val="000000"/>
                </a:solidFill>
                <a:latin typeface="Arial" pitchFamily="34" charset="0"/>
                <a:ea typeface="ＭＳ Ｐゴシック" pitchFamily="34" charset="-128"/>
              </a:rPr>
            </a:br>
            <a:r>
              <a:rPr lang="en-US" sz="2160" dirty="0">
                <a:solidFill>
                  <a:srgbClr val="000000"/>
                </a:solidFill>
                <a:latin typeface="Arial" pitchFamily="34" charset="0"/>
                <a:ea typeface="ＭＳ Ｐゴシック" pitchFamily="34" charset="-128"/>
              </a:rPr>
              <a:t>towards China</a:t>
            </a:r>
          </a:p>
          <a:p>
            <a:pPr marL="342900" indent="-342900" defTabSz="1097280" fontAlgn="base">
              <a:spcBef>
                <a:spcPct val="0"/>
              </a:spcBef>
              <a:spcAft>
                <a:spcPts val="720"/>
              </a:spcAft>
              <a:buFont typeface="Arial" panose="020B0604020202020204" pitchFamily="34" charset="0"/>
              <a:buChar char="•"/>
            </a:pPr>
            <a:endParaRPr lang="en-US" sz="2160" dirty="0">
              <a:solidFill>
                <a:srgbClr val="000000"/>
              </a:solidFill>
              <a:latin typeface="Arial" pitchFamily="34" charset="0"/>
              <a:ea typeface="ＭＳ Ｐゴシック" pitchFamily="34" charset="-128"/>
            </a:endParaRPr>
          </a:p>
        </p:txBody>
      </p:sp>
      <p:sp>
        <p:nvSpPr>
          <p:cNvPr id="21" name="TextBox 20"/>
          <p:cNvSpPr txBox="1"/>
          <p:nvPr/>
        </p:nvSpPr>
        <p:spPr>
          <a:xfrm>
            <a:off x="5105490" y="2011169"/>
            <a:ext cx="1728192" cy="1097280"/>
          </a:xfrm>
          <a:prstGeom prst="rect">
            <a:avLst/>
          </a:prstGeom>
          <a:noFill/>
        </p:spPr>
        <p:txBody>
          <a:bodyPr wrap="none" lIns="0" tIns="0" rIns="0" bIns="0" rtlCol="0">
            <a:noAutofit/>
          </a:bodyPr>
          <a:lstStyle/>
          <a:p>
            <a:pPr algn="ctr" defTabSz="1097280" fontAlgn="base">
              <a:spcBef>
                <a:spcPct val="0"/>
              </a:spcBef>
              <a:spcAft>
                <a:spcPct val="0"/>
              </a:spcAft>
            </a:pPr>
            <a:r>
              <a:rPr lang="en-US" sz="1680" b="1" u="sng" dirty="0">
                <a:solidFill>
                  <a:srgbClr val="000000"/>
                </a:solidFill>
                <a:latin typeface="Arial" pitchFamily="34" charset="0"/>
                <a:ea typeface="ＭＳ Ｐゴシック" pitchFamily="34" charset="-128"/>
              </a:rPr>
              <a:t>Feb 2022</a:t>
            </a:r>
            <a:r>
              <a:rPr lang="en-US" sz="1680" dirty="0">
                <a:solidFill>
                  <a:srgbClr val="000000"/>
                </a:solidFill>
                <a:latin typeface="Arial" pitchFamily="34" charset="0"/>
                <a:ea typeface="ＭＳ Ｐゴシック" pitchFamily="34" charset="-128"/>
              </a:rPr>
              <a:t>: 5000 word statement</a:t>
            </a:r>
          </a:p>
          <a:p>
            <a:pPr algn="ctr" defTabSz="1097280" fontAlgn="base">
              <a:spcBef>
                <a:spcPct val="0"/>
              </a:spcBef>
              <a:spcAft>
                <a:spcPct val="0"/>
              </a:spcAft>
            </a:pPr>
            <a:r>
              <a:rPr lang="en-US" sz="1680" dirty="0">
                <a:solidFill>
                  <a:srgbClr val="000000"/>
                </a:solidFill>
                <a:latin typeface="Arial" pitchFamily="34" charset="0"/>
                <a:ea typeface="ＭＳ Ｐゴシック" pitchFamily="34" charset="-128"/>
              </a:rPr>
              <a:t>“Limitless friendship”</a:t>
            </a:r>
          </a:p>
          <a:p>
            <a:pPr algn="ctr" defTabSz="1097280" fontAlgn="base">
              <a:spcBef>
                <a:spcPct val="0"/>
              </a:spcBef>
              <a:spcAft>
                <a:spcPct val="0"/>
              </a:spcAft>
            </a:pPr>
            <a:r>
              <a:rPr lang="en-US" sz="1680" b="1" u="sng" dirty="0">
                <a:solidFill>
                  <a:srgbClr val="000000"/>
                </a:solidFill>
                <a:latin typeface="Arial" pitchFamily="34" charset="0"/>
                <a:ea typeface="ＭＳ Ｐゴシック" pitchFamily="34" charset="-128"/>
              </a:rPr>
              <a:t>March 2022</a:t>
            </a:r>
            <a:r>
              <a:rPr lang="en-US" sz="1680" dirty="0">
                <a:solidFill>
                  <a:srgbClr val="000000"/>
                </a:solidFill>
                <a:latin typeface="Arial" pitchFamily="34" charset="0"/>
                <a:ea typeface="ＭＳ Ｐゴシック" pitchFamily="34" charset="-128"/>
              </a:rPr>
              <a:t>: Strengthen the </a:t>
            </a:r>
            <a:br>
              <a:rPr lang="en-US" sz="1680" dirty="0">
                <a:solidFill>
                  <a:srgbClr val="000000"/>
                </a:solidFill>
                <a:latin typeface="Arial" pitchFamily="34" charset="0"/>
                <a:ea typeface="ＭＳ Ｐゴシック" pitchFamily="34" charset="-128"/>
              </a:rPr>
            </a:br>
            <a:r>
              <a:rPr lang="en-US" sz="1680" dirty="0">
                <a:solidFill>
                  <a:srgbClr val="000000"/>
                </a:solidFill>
                <a:latin typeface="Arial" pitchFamily="34" charset="0"/>
                <a:ea typeface="ＭＳ Ｐゴシック" pitchFamily="34" charset="-128"/>
              </a:rPr>
              <a:t>strategic partnership</a:t>
            </a:r>
          </a:p>
        </p:txBody>
      </p:sp>
      <p:sp>
        <p:nvSpPr>
          <p:cNvPr id="22" name="Lightning Bolt 21"/>
          <p:cNvSpPr/>
          <p:nvPr/>
        </p:nvSpPr>
        <p:spPr>
          <a:xfrm>
            <a:off x="7481583" y="956627"/>
            <a:ext cx="779226" cy="667096"/>
          </a:xfrm>
          <a:prstGeom prst="lightningBolt">
            <a:avLst/>
          </a:prstGeom>
          <a:solidFill>
            <a:srgbClr val="FFFF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fontAlgn="base">
              <a:spcBef>
                <a:spcPct val="0"/>
              </a:spcBef>
              <a:spcAft>
                <a:spcPct val="0"/>
              </a:spcAft>
            </a:pPr>
            <a:endParaRPr lang="en-US" sz="1920">
              <a:solidFill>
                <a:srgbClr val="FFFFFF"/>
              </a:solidFill>
              <a:latin typeface="Arial"/>
            </a:endParaRPr>
          </a:p>
        </p:txBody>
      </p:sp>
      <p:sp>
        <p:nvSpPr>
          <p:cNvPr id="23" name="Down Arrow 22"/>
          <p:cNvSpPr/>
          <p:nvPr/>
        </p:nvSpPr>
        <p:spPr>
          <a:xfrm>
            <a:off x="7699167" y="2213274"/>
            <a:ext cx="576307" cy="1209734"/>
          </a:xfrm>
          <a:prstGeom prst="downArrow">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fontAlgn="base">
              <a:spcBef>
                <a:spcPct val="0"/>
              </a:spcBef>
              <a:spcAft>
                <a:spcPct val="0"/>
              </a:spcAft>
            </a:pPr>
            <a:endParaRPr lang="en-US" sz="1920">
              <a:solidFill>
                <a:srgbClr val="FFFFFF"/>
              </a:solidFill>
              <a:latin typeface="Arial"/>
            </a:endParaRPr>
          </a:p>
        </p:txBody>
      </p:sp>
      <p:sp>
        <p:nvSpPr>
          <p:cNvPr id="24" name="TextBox 23"/>
          <p:cNvSpPr txBox="1"/>
          <p:nvPr/>
        </p:nvSpPr>
        <p:spPr>
          <a:xfrm>
            <a:off x="7553070" y="1665580"/>
            <a:ext cx="945180" cy="742142"/>
          </a:xfrm>
          <a:prstGeom prst="rect">
            <a:avLst/>
          </a:prstGeom>
          <a:solidFill>
            <a:schemeClr val="accent3">
              <a:lumMod val="75000"/>
            </a:schemeClr>
          </a:solidFill>
        </p:spPr>
        <p:txBody>
          <a:bodyPr wrap="none" lIns="0" tIns="0" rIns="0" bIns="0" rtlCol="0">
            <a:noAutofit/>
          </a:bodyPr>
          <a:lstStyle/>
          <a:p>
            <a:pPr algn="ctr" defTabSz="1097280" fontAlgn="base">
              <a:spcBef>
                <a:spcPct val="0"/>
              </a:spcBef>
              <a:spcAft>
                <a:spcPct val="0"/>
              </a:spcAft>
            </a:pPr>
            <a:r>
              <a:rPr lang="en-US" sz="2160" dirty="0">
                <a:solidFill>
                  <a:srgbClr val="FFFFFF"/>
                </a:solidFill>
                <a:latin typeface="Arial" pitchFamily="34" charset="0"/>
                <a:ea typeface="ＭＳ Ｐゴシック" pitchFamily="34" charset="-128"/>
              </a:rPr>
              <a:t>Trust in </a:t>
            </a:r>
          </a:p>
          <a:p>
            <a:pPr algn="ctr" defTabSz="1097280" fontAlgn="base">
              <a:spcBef>
                <a:spcPct val="0"/>
              </a:spcBef>
              <a:spcAft>
                <a:spcPct val="0"/>
              </a:spcAft>
            </a:pPr>
            <a:r>
              <a:rPr lang="en-US" sz="2160" dirty="0">
                <a:solidFill>
                  <a:srgbClr val="FFFFFF"/>
                </a:solidFill>
                <a:latin typeface="Arial" pitchFamily="34" charset="0"/>
                <a:ea typeface="ＭＳ Ｐゴシック" pitchFamily="34" charset="-128"/>
              </a:rPr>
              <a:t>decline</a:t>
            </a:r>
          </a:p>
        </p:txBody>
      </p:sp>
    </p:spTree>
    <p:extLst>
      <p:ext uri="{BB962C8B-B14F-4D97-AF65-F5344CB8AC3E}">
        <p14:creationId xmlns:p14="http://schemas.microsoft.com/office/powerpoint/2010/main" val="29305453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UNCLASSIFIED</a:t>
            </a:r>
          </a:p>
        </p:txBody>
      </p:sp>
      <p:sp>
        <p:nvSpPr>
          <p:cNvPr id="3" name="Rectangle 2"/>
          <p:cNvSpPr/>
          <p:nvPr/>
        </p:nvSpPr>
        <p:spPr>
          <a:xfrm>
            <a:off x="3849351" y="231845"/>
            <a:ext cx="5258171" cy="609398"/>
          </a:xfrm>
          <a:prstGeom prst="rect">
            <a:avLst/>
          </a:prstGeom>
        </p:spPr>
        <p:txBody>
          <a:bodyPr wrap="none">
            <a:spAutoFit/>
          </a:bodyPr>
          <a:lstStyle/>
          <a:p>
            <a:pPr defTabSz="1097280" fontAlgn="base">
              <a:spcBef>
                <a:spcPct val="0"/>
              </a:spcBef>
              <a:spcAft>
                <a:spcPct val="0"/>
              </a:spcAft>
            </a:pPr>
            <a:r>
              <a:rPr lang="de-DE" altLang="de-DE" sz="3360" b="1" dirty="0">
                <a:solidFill>
                  <a:srgbClr val="FFFFFF"/>
                </a:solidFill>
                <a:latin typeface="Arial" pitchFamily="34" charset="0"/>
                <a:ea typeface="ＭＳ Ｐゴシック" pitchFamily="34" charset="-128"/>
              </a:rPr>
              <a:t>Summary/Conclusion (1)</a:t>
            </a:r>
          </a:p>
        </p:txBody>
      </p:sp>
      <p:sp>
        <p:nvSpPr>
          <p:cNvPr id="4" name="TextBox 3"/>
          <p:cNvSpPr txBox="1"/>
          <p:nvPr/>
        </p:nvSpPr>
        <p:spPr>
          <a:xfrm>
            <a:off x="1602701" y="1441579"/>
            <a:ext cx="9764285" cy="4666118"/>
          </a:xfrm>
          <a:prstGeom prst="rect">
            <a:avLst/>
          </a:prstGeom>
          <a:noFill/>
        </p:spPr>
        <p:txBody>
          <a:bodyPr wrap="none" lIns="0" tIns="0" rIns="0" bIns="0" rtlCol="0">
            <a:noAutofit/>
          </a:bodyPr>
          <a:lstStyle/>
          <a:p>
            <a:pPr marL="411480" indent="-411480" defTabSz="1097280" fontAlgn="base">
              <a:spcBef>
                <a:spcPct val="0"/>
              </a:spcBef>
              <a:spcAft>
                <a:spcPts val="720"/>
              </a:spcAft>
              <a:buFont typeface="Arial" panose="020B0604020202020204" pitchFamily="34" charset="0"/>
              <a:buChar char="•"/>
            </a:pPr>
            <a:r>
              <a:rPr lang="en-US" sz="2400" dirty="0">
                <a:solidFill>
                  <a:srgbClr val="000000"/>
                </a:solidFill>
                <a:latin typeface="Arial" pitchFamily="34" charset="0"/>
                <a:ea typeface="ＭＳ Ｐゴシック" pitchFamily="34" charset="-128"/>
              </a:rPr>
              <a:t>China and Chinese economy matters!</a:t>
            </a:r>
          </a:p>
          <a:p>
            <a:pPr marL="411480" indent="-411480" defTabSz="1097280" fontAlgn="base">
              <a:spcBef>
                <a:spcPct val="0"/>
              </a:spcBef>
              <a:spcAft>
                <a:spcPts val="720"/>
              </a:spcAft>
              <a:buFont typeface="Arial" panose="020B0604020202020204" pitchFamily="34" charset="0"/>
              <a:buChar char="•"/>
            </a:pPr>
            <a:r>
              <a:rPr lang="en-US" sz="2400" dirty="0">
                <a:solidFill>
                  <a:srgbClr val="000000"/>
                </a:solidFill>
                <a:latin typeface="Arial" pitchFamily="34" charset="0"/>
                <a:ea typeface="ＭＳ Ｐゴシック" pitchFamily="34" charset="-128"/>
              </a:rPr>
              <a:t>Power of international and especially transatlantic unity.</a:t>
            </a:r>
          </a:p>
          <a:p>
            <a:pPr marL="411480" indent="-411480" defTabSz="1097280" fontAlgn="base">
              <a:spcBef>
                <a:spcPct val="0"/>
              </a:spcBef>
              <a:spcAft>
                <a:spcPts val="720"/>
              </a:spcAft>
              <a:buFont typeface="Arial" panose="020B0604020202020204" pitchFamily="34" charset="0"/>
              <a:buChar char="•"/>
            </a:pPr>
            <a:r>
              <a:rPr lang="en-US" sz="2400" dirty="0">
                <a:solidFill>
                  <a:srgbClr val="000000"/>
                </a:solidFill>
                <a:latin typeface="Arial" pitchFamily="34" charset="0"/>
                <a:ea typeface="ＭＳ Ｐゴシック" pitchFamily="34" charset="-128"/>
              </a:rPr>
              <a:t>Wake up call UKR – RUS War:</a:t>
            </a:r>
          </a:p>
          <a:p>
            <a:pPr marL="960120" lvl="1" indent="-411480" defTabSz="1097280" fontAlgn="base">
              <a:spcBef>
                <a:spcPct val="0"/>
              </a:spcBef>
              <a:spcAft>
                <a:spcPts val="720"/>
              </a:spcAft>
              <a:buFont typeface="Wingdings" panose="05000000000000000000" pitchFamily="2" charset="2"/>
              <a:buChar char="v"/>
            </a:pPr>
            <a:r>
              <a:rPr lang="en-US" sz="2400" dirty="0">
                <a:solidFill>
                  <a:srgbClr val="000000"/>
                </a:solidFill>
                <a:latin typeface="Arial" pitchFamily="34" charset="0"/>
                <a:ea typeface="ＭＳ Ｐゴシック" pitchFamily="34" charset="-128"/>
              </a:rPr>
              <a:t>EU is moving towards a more power oriented policy </a:t>
            </a:r>
            <a:br>
              <a:rPr lang="en-US" sz="2400" dirty="0">
                <a:solidFill>
                  <a:srgbClr val="000000"/>
                </a:solidFill>
                <a:latin typeface="Arial" pitchFamily="34" charset="0"/>
                <a:ea typeface="ＭＳ Ｐゴシック" pitchFamily="34" charset="-128"/>
              </a:rPr>
            </a:br>
            <a:r>
              <a:rPr lang="en-US" sz="2400" dirty="0">
                <a:solidFill>
                  <a:srgbClr val="000000"/>
                </a:solidFill>
                <a:latin typeface="Arial" pitchFamily="34" charset="0"/>
                <a:ea typeface="ＭＳ Ｐゴシック" pitchFamily="34" charset="-128"/>
              </a:rPr>
              <a:t>and strategic approach.</a:t>
            </a:r>
          </a:p>
          <a:p>
            <a:pPr marL="960120" lvl="1" indent="-411480" defTabSz="1097280" fontAlgn="base">
              <a:spcBef>
                <a:spcPct val="0"/>
              </a:spcBef>
              <a:spcAft>
                <a:spcPts val="720"/>
              </a:spcAft>
              <a:buFont typeface="Wingdings" panose="05000000000000000000" pitchFamily="2" charset="2"/>
              <a:buChar char="v"/>
            </a:pPr>
            <a:r>
              <a:rPr lang="en-US" sz="2400" dirty="0">
                <a:solidFill>
                  <a:srgbClr val="000000"/>
                </a:solidFill>
                <a:latin typeface="Arial" pitchFamily="34" charset="0"/>
                <a:ea typeface="ＭＳ Ｐゴシック" pitchFamily="34" charset="-128"/>
              </a:rPr>
              <a:t>Reassessment of EU China relations. </a:t>
            </a:r>
          </a:p>
          <a:p>
            <a:pPr marL="960120" lvl="1" indent="-411480" defTabSz="1097280" fontAlgn="base">
              <a:spcBef>
                <a:spcPct val="0"/>
              </a:spcBef>
              <a:spcAft>
                <a:spcPts val="720"/>
              </a:spcAft>
              <a:buFont typeface="Wingdings" panose="05000000000000000000" pitchFamily="2" charset="2"/>
              <a:buChar char="v"/>
            </a:pPr>
            <a:r>
              <a:rPr lang="en-US" sz="2400" dirty="0">
                <a:solidFill>
                  <a:srgbClr val="000000"/>
                </a:solidFill>
                <a:latin typeface="Arial" pitchFamily="34" charset="0"/>
                <a:ea typeface="ＭＳ Ｐゴシック" pitchFamily="34" charset="-128"/>
              </a:rPr>
              <a:t>Requirement for solidarity with the US as well as </a:t>
            </a:r>
            <a:br>
              <a:rPr lang="en-US" sz="2400" dirty="0">
                <a:solidFill>
                  <a:srgbClr val="000000"/>
                </a:solidFill>
                <a:latin typeface="Arial" pitchFamily="34" charset="0"/>
                <a:ea typeface="ＭＳ Ｐゴシック" pitchFamily="34" charset="-128"/>
              </a:rPr>
            </a:br>
            <a:r>
              <a:rPr lang="en-US" sz="2400" dirty="0">
                <a:solidFill>
                  <a:srgbClr val="000000"/>
                </a:solidFill>
                <a:latin typeface="Arial" pitchFamily="34" charset="0"/>
                <a:ea typeface="ＭＳ Ｐゴシック" pitchFamily="34" charset="-128"/>
              </a:rPr>
              <a:t>with Nations within the Pacific region.</a:t>
            </a:r>
          </a:p>
          <a:p>
            <a:pPr marL="411480" indent="-411480" defTabSz="1097280" fontAlgn="base">
              <a:spcBef>
                <a:spcPct val="0"/>
              </a:spcBef>
              <a:spcAft>
                <a:spcPts val="720"/>
              </a:spcAft>
              <a:buFont typeface="Arial" panose="020B0604020202020204" pitchFamily="34" charset="0"/>
              <a:buChar char="•"/>
            </a:pPr>
            <a:r>
              <a:rPr lang="en-US" sz="2400" dirty="0">
                <a:solidFill>
                  <a:srgbClr val="000000"/>
                </a:solidFill>
                <a:latin typeface="Arial" pitchFamily="34" charset="0"/>
                <a:ea typeface="ＭＳ Ｐゴシック" pitchFamily="34" charset="-128"/>
              </a:rPr>
              <a:t>Be aware of the Chinese perception: The West next strategic target</a:t>
            </a:r>
            <a:br>
              <a:rPr lang="en-US" sz="2400" dirty="0">
                <a:solidFill>
                  <a:srgbClr val="000000"/>
                </a:solidFill>
                <a:latin typeface="Arial" pitchFamily="34" charset="0"/>
                <a:ea typeface="ＭＳ Ｐゴシック" pitchFamily="34" charset="-128"/>
              </a:rPr>
            </a:br>
            <a:r>
              <a:rPr lang="en-US" sz="2400" dirty="0">
                <a:solidFill>
                  <a:srgbClr val="000000"/>
                </a:solidFill>
                <a:latin typeface="Arial" pitchFamily="34" charset="0"/>
                <a:ea typeface="ＭＳ Ｐゴシック" pitchFamily="34" charset="-128"/>
              </a:rPr>
              <a:t>is China!</a:t>
            </a:r>
          </a:p>
          <a:p>
            <a:pPr marL="960120" lvl="1" indent="-411480" defTabSz="1097280" fontAlgn="base">
              <a:spcBef>
                <a:spcPct val="0"/>
              </a:spcBef>
              <a:spcAft>
                <a:spcPts val="720"/>
              </a:spcAft>
              <a:buFont typeface="Wingdings" panose="05000000000000000000" pitchFamily="2" charset="2"/>
              <a:buChar char="v"/>
            </a:pPr>
            <a:endParaRPr lang="en-US" sz="2400" dirty="0">
              <a:solidFill>
                <a:srgbClr val="000000"/>
              </a:solidFill>
              <a:latin typeface="Arial" pitchFamily="34" charset="0"/>
              <a:ea typeface="ＭＳ Ｐゴシック" pitchFamily="34" charset="-128"/>
            </a:endParaRPr>
          </a:p>
          <a:p>
            <a:pPr marL="960120" lvl="1" indent="-411480" defTabSz="1097280" fontAlgn="base">
              <a:spcBef>
                <a:spcPct val="0"/>
              </a:spcBef>
              <a:spcAft>
                <a:spcPts val="720"/>
              </a:spcAft>
              <a:buFont typeface="Wingdings" panose="05000000000000000000" pitchFamily="2" charset="2"/>
              <a:buChar char="v"/>
            </a:pPr>
            <a:endParaRPr lang="en-US" sz="2400" dirty="0">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val="41767060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fontScale="25000" lnSpcReduction="20000"/>
          </a:bodyPr>
          <a:lstStyle/>
          <a:p>
            <a:r>
              <a:rPr lang="en-US" dirty="0"/>
              <a:t>UNCLASSIFIED</a:t>
            </a:r>
          </a:p>
          <a:p>
            <a:r>
              <a:rPr lang="en-US" sz="3840" dirty="0"/>
              <a:t>UNCLASSIFIED</a:t>
            </a:r>
          </a:p>
          <a:p>
            <a:endParaRPr lang="en-US" dirty="0"/>
          </a:p>
        </p:txBody>
      </p:sp>
      <p:sp>
        <p:nvSpPr>
          <p:cNvPr id="3" name="Rectangle 2"/>
          <p:cNvSpPr/>
          <p:nvPr/>
        </p:nvSpPr>
        <p:spPr>
          <a:xfrm>
            <a:off x="3849351" y="231845"/>
            <a:ext cx="5258171" cy="609398"/>
          </a:xfrm>
          <a:prstGeom prst="rect">
            <a:avLst/>
          </a:prstGeom>
        </p:spPr>
        <p:txBody>
          <a:bodyPr wrap="none">
            <a:spAutoFit/>
          </a:bodyPr>
          <a:lstStyle/>
          <a:p>
            <a:pPr defTabSz="1097280" fontAlgn="base">
              <a:spcBef>
                <a:spcPct val="0"/>
              </a:spcBef>
              <a:spcAft>
                <a:spcPct val="0"/>
              </a:spcAft>
            </a:pPr>
            <a:r>
              <a:rPr lang="de-DE" altLang="de-DE" sz="3360" b="1" dirty="0">
                <a:solidFill>
                  <a:srgbClr val="FFFFFF"/>
                </a:solidFill>
                <a:latin typeface="Arial" pitchFamily="34" charset="0"/>
                <a:ea typeface="ＭＳ Ｐゴシック" pitchFamily="34" charset="-128"/>
              </a:rPr>
              <a:t>Summary/Conclusion (2)</a:t>
            </a:r>
          </a:p>
        </p:txBody>
      </p:sp>
      <p:sp>
        <p:nvSpPr>
          <p:cNvPr id="4" name="TextBox 3"/>
          <p:cNvSpPr txBox="1"/>
          <p:nvPr/>
        </p:nvSpPr>
        <p:spPr>
          <a:xfrm>
            <a:off x="1602701" y="1441579"/>
            <a:ext cx="9764285" cy="1728192"/>
          </a:xfrm>
          <a:prstGeom prst="rect">
            <a:avLst/>
          </a:prstGeom>
          <a:noFill/>
        </p:spPr>
        <p:txBody>
          <a:bodyPr wrap="none" lIns="0" tIns="0" rIns="0" bIns="0" rtlCol="0">
            <a:noAutofit/>
          </a:bodyPr>
          <a:lstStyle/>
          <a:p>
            <a:pPr defTabSz="1097280" fontAlgn="base">
              <a:spcBef>
                <a:spcPct val="0"/>
              </a:spcBef>
              <a:spcAft>
                <a:spcPts val="720"/>
              </a:spcAft>
            </a:pPr>
            <a:r>
              <a:rPr lang="en-US" sz="2400" dirty="0">
                <a:solidFill>
                  <a:srgbClr val="000000"/>
                </a:solidFill>
                <a:latin typeface="Arial" pitchFamily="34" charset="0"/>
                <a:ea typeface="ＭＳ Ｐゴシック" pitchFamily="34" charset="-128"/>
              </a:rPr>
              <a:t>“We don’t need China to be with us. We just need them</a:t>
            </a:r>
            <a:br>
              <a:rPr lang="en-US" sz="2400" dirty="0">
                <a:solidFill>
                  <a:srgbClr val="000000"/>
                </a:solidFill>
                <a:latin typeface="Arial" pitchFamily="34" charset="0"/>
                <a:ea typeface="ＭＳ Ｐゴシック" pitchFamily="34" charset="-128"/>
              </a:rPr>
            </a:br>
            <a:r>
              <a:rPr lang="en-US" sz="2400" dirty="0">
                <a:solidFill>
                  <a:srgbClr val="000000"/>
                </a:solidFill>
                <a:latin typeface="Arial" pitchFamily="34" charset="0"/>
                <a:ea typeface="ＭＳ Ｐゴシック" pitchFamily="34" charset="-128"/>
              </a:rPr>
              <a:t>not to be against us”.</a:t>
            </a:r>
          </a:p>
          <a:p>
            <a:pPr defTabSz="1097280" fontAlgn="base">
              <a:spcBef>
                <a:spcPct val="0"/>
              </a:spcBef>
            </a:pPr>
            <a:r>
              <a:rPr lang="en-US" sz="2400" dirty="0">
                <a:solidFill>
                  <a:srgbClr val="000000"/>
                </a:solidFill>
                <a:latin typeface="Arial" pitchFamily="34" charset="0"/>
                <a:ea typeface="ＭＳ Ｐゴシック" pitchFamily="34" charset="-128"/>
              </a:rPr>
              <a:t>				</a:t>
            </a:r>
            <a:r>
              <a:rPr lang="en-US" sz="1680" i="1" dirty="0">
                <a:solidFill>
                  <a:srgbClr val="000000"/>
                </a:solidFill>
                <a:latin typeface="Arial" pitchFamily="34" charset="0"/>
                <a:ea typeface="ＭＳ Ｐゴシック" pitchFamily="34" charset="-128"/>
              </a:rPr>
              <a:t>Frank </a:t>
            </a:r>
            <a:r>
              <a:rPr lang="en-US" sz="1680" i="1" dirty="0" err="1">
                <a:solidFill>
                  <a:srgbClr val="000000"/>
                </a:solidFill>
                <a:latin typeface="Arial" pitchFamily="34" charset="0"/>
                <a:ea typeface="ＭＳ Ｐゴシック" pitchFamily="34" charset="-128"/>
              </a:rPr>
              <a:t>Januzzi</a:t>
            </a:r>
            <a:r>
              <a:rPr lang="en-US" sz="1680" i="1" dirty="0">
                <a:solidFill>
                  <a:srgbClr val="000000"/>
                </a:solidFill>
                <a:latin typeface="Arial" pitchFamily="34" charset="0"/>
                <a:ea typeface="ＭＳ Ｐゴシック" pitchFamily="34" charset="-128"/>
              </a:rPr>
              <a:t>, President and CEO</a:t>
            </a:r>
          </a:p>
          <a:p>
            <a:pPr defTabSz="1097280" fontAlgn="base">
              <a:spcBef>
                <a:spcPct val="0"/>
              </a:spcBef>
            </a:pPr>
            <a:r>
              <a:rPr lang="en-US" sz="1680" i="1" dirty="0">
                <a:solidFill>
                  <a:srgbClr val="000000"/>
                </a:solidFill>
                <a:latin typeface="Arial" pitchFamily="34" charset="0"/>
                <a:ea typeface="ＭＳ Ｐゴシック" pitchFamily="34" charset="-128"/>
              </a:rPr>
              <a:t>				Maureen and Mike Mansfield Foundation</a:t>
            </a:r>
          </a:p>
          <a:p>
            <a:pPr marL="548640" lvl="1" defTabSz="1097280" fontAlgn="base">
              <a:spcBef>
                <a:spcPct val="0"/>
              </a:spcBef>
              <a:spcAft>
                <a:spcPts val="720"/>
              </a:spcAft>
            </a:pPr>
            <a:endParaRPr lang="en-US" sz="2400" dirty="0">
              <a:solidFill>
                <a:srgbClr val="000000"/>
              </a:solidFill>
              <a:latin typeface="Arial" pitchFamily="34" charset="0"/>
              <a:ea typeface="ＭＳ Ｐゴシック" pitchFamily="34" charset="-128"/>
            </a:endParaRPr>
          </a:p>
        </p:txBody>
      </p:sp>
      <p:pic>
        <p:nvPicPr>
          <p:cNvPr id="7" name="Picture 6"/>
          <p:cNvPicPr>
            <a:picLocks noChangeAspect="1"/>
          </p:cNvPicPr>
          <p:nvPr/>
        </p:nvPicPr>
        <p:blipFill>
          <a:blip r:embed="rId2"/>
          <a:stretch>
            <a:fillRect/>
          </a:stretch>
        </p:blipFill>
        <p:spPr>
          <a:xfrm>
            <a:off x="9465975" y="923122"/>
            <a:ext cx="1212949" cy="1706126"/>
          </a:xfrm>
          <a:prstGeom prst="rect">
            <a:avLst/>
          </a:prstGeom>
        </p:spPr>
      </p:pic>
      <p:pic>
        <p:nvPicPr>
          <p:cNvPr id="5" name="Picture 4"/>
          <p:cNvPicPr>
            <a:picLocks noChangeAspect="1"/>
          </p:cNvPicPr>
          <p:nvPr/>
        </p:nvPicPr>
        <p:blipFill>
          <a:blip r:embed="rId3"/>
          <a:stretch>
            <a:fillRect/>
          </a:stretch>
        </p:blipFill>
        <p:spPr>
          <a:xfrm>
            <a:off x="9379565" y="3601820"/>
            <a:ext cx="1565393" cy="1614976"/>
          </a:xfrm>
          <a:prstGeom prst="rect">
            <a:avLst/>
          </a:prstGeom>
        </p:spPr>
      </p:pic>
      <p:sp>
        <p:nvSpPr>
          <p:cNvPr id="8" name="TextBox 7"/>
          <p:cNvSpPr txBox="1"/>
          <p:nvPr/>
        </p:nvSpPr>
        <p:spPr>
          <a:xfrm>
            <a:off x="1602701" y="3515410"/>
            <a:ext cx="9764285" cy="1987421"/>
          </a:xfrm>
          <a:prstGeom prst="rect">
            <a:avLst/>
          </a:prstGeom>
          <a:noFill/>
        </p:spPr>
        <p:txBody>
          <a:bodyPr wrap="none" lIns="0" tIns="0" rIns="0" bIns="0" rtlCol="0">
            <a:noAutofit/>
          </a:bodyPr>
          <a:lstStyle/>
          <a:p>
            <a:pPr defTabSz="1097280" fontAlgn="base">
              <a:spcBef>
                <a:spcPct val="0"/>
              </a:spcBef>
              <a:spcAft>
                <a:spcPts val="720"/>
              </a:spcAft>
            </a:pPr>
            <a:r>
              <a:rPr lang="en-US" sz="2400" dirty="0">
                <a:solidFill>
                  <a:srgbClr val="000000"/>
                </a:solidFill>
                <a:latin typeface="Arial" pitchFamily="34" charset="0"/>
                <a:ea typeface="ＭＳ Ｐゴシック" pitchFamily="34" charset="-128"/>
              </a:rPr>
              <a:t>“We have reached a turning point. We have China and</a:t>
            </a:r>
            <a:br>
              <a:rPr lang="en-US" sz="2400" dirty="0">
                <a:solidFill>
                  <a:srgbClr val="000000"/>
                </a:solidFill>
                <a:latin typeface="Arial" pitchFamily="34" charset="0"/>
                <a:ea typeface="ＭＳ Ｐゴシック" pitchFamily="34" charset="-128"/>
              </a:rPr>
            </a:br>
            <a:r>
              <a:rPr lang="en-US" sz="2400" dirty="0">
                <a:solidFill>
                  <a:srgbClr val="000000"/>
                </a:solidFill>
                <a:latin typeface="Arial" pitchFamily="34" charset="0"/>
                <a:ea typeface="ＭＳ Ｐゴシック" pitchFamily="34" charset="-128"/>
              </a:rPr>
              <a:t>Russia acting in concert now, boldly challenging the US</a:t>
            </a:r>
            <a:br>
              <a:rPr lang="en-US" sz="2400" dirty="0">
                <a:solidFill>
                  <a:srgbClr val="000000"/>
                </a:solidFill>
                <a:latin typeface="Arial" pitchFamily="34" charset="0"/>
                <a:ea typeface="ＭＳ Ｐゴシック" pitchFamily="34" charset="-128"/>
              </a:rPr>
            </a:br>
            <a:r>
              <a:rPr lang="en-US" sz="2400" dirty="0">
                <a:solidFill>
                  <a:srgbClr val="000000"/>
                </a:solidFill>
                <a:latin typeface="Arial" pitchFamily="34" charset="0"/>
                <a:ea typeface="ＭＳ Ｐゴシック" pitchFamily="34" charset="-128"/>
              </a:rPr>
              <a:t>for global leadership…In the past we have been saying</a:t>
            </a:r>
            <a:br>
              <a:rPr lang="en-US" sz="2400" dirty="0">
                <a:solidFill>
                  <a:srgbClr val="000000"/>
                </a:solidFill>
                <a:latin typeface="Arial" pitchFamily="34" charset="0"/>
                <a:ea typeface="ＭＳ Ｐゴシック" pitchFamily="34" charset="-128"/>
              </a:rPr>
            </a:br>
            <a:r>
              <a:rPr lang="en-US" sz="2400" dirty="0">
                <a:solidFill>
                  <a:srgbClr val="000000"/>
                </a:solidFill>
                <a:latin typeface="Arial" pitchFamily="34" charset="0"/>
                <a:ea typeface="ＭＳ Ｐゴシック" pitchFamily="34" charset="-128"/>
              </a:rPr>
              <a:t>deterrence works. Now we have to ask ourselves:</a:t>
            </a:r>
            <a:br>
              <a:rPr lang="en-US" sz="2400" dirty="0">
                <a:solidFill>
                  <a:srgbClr val="000000"/>
                </a:solidFill>
                <a:latin typeface="Arial" pitchFamily="34" charset="0"/>
                <a:ea typeface="ＭＳ Ｐゴシック" pitchFamily="34" charset="-128"/>
              </a:rPr>
            </a:br>
            <a:r>
              <a:rPr lang="en-US" sz="2400" dirty="0">
                <a:solidFill>
                  <a:srgbClr val="000000"/>
                </a:solidFill>
                <a:latin typeface="Arial" pitchFamily="34" charset="0"/>
                <a:ea typeface="ＭＳ Ｐゴシック" pitchFamily="34" charset="-128"/>
              </a:rPr>
              <a:t>Is deterrence enough?”.</a:t>
            </a:r>
          </a:p>
          <a:p>
            <a:pPr defTabSz="1097280" fontAlgn="base">
              <a:spcBef>
                <a:spcPct val="0"/>
              </a:spcBef>
            </a:pPr>
            <a:r>
              <a:rPr lang="en-US" sz="2400" dirty="0">
                <a:solidFill>
                  <a:srgbClr val="000000"/>
                </a:solidFill>
                <a:latin typeface="Arial" pitchFamily="34" charset="0"/>
                <a:ea typeface="ＭＳ Ｐゴシック" pitchFamily="34" charset="-128"/>
              </a:rPr>
              <a:t>					</a:t>
            </a:r>
            <a:r>
              <a:rPr lang="en-US" sz="1680" i="1" dirty="0">
                <a:solidFill>
                  <a:srgbClr val="000000"/>
                </a:solidFill>
                <a:latin typeface="Arial" pitchFamily="34" charset="0"/>
                <a:ea typeface="ＭＳ Ｐゴシック" pitchFamily="34" charset="-128"/>
              </a:rPr>
              <a:t>Gen ret. Hans </a:t>
            </a:r>
            <a:r>
              <a:rPr lang="en-US" sz="1680" i="1" dirty="0" err="1">
                <a:solidFill>
                  <a:srgbClr val="000000"/>
                </a:solidFill>
                <a:latin typeface="Arial" pitchFamily="34" charset="0"/>
                <a:ea typeface="ＭＳ Ｐゴシック" pitchFamily="34" charset="-128"/>
              </a:rPr>
              <a:t>Lothar</a:t>
            </a:r>
            <a:r>
              <a:rPr lang="en-US" sz="1680" i="1" dirty="0">
                <a:solidFill>
                  <a:srgbClr val="000000"/>
                </a:solidFill>
                <a:latin typeface="Arial" pitchFamily="34" charset="0"/>
                <a:ea typeface="ＭＳ Ｐゴシック" pitchFamily="34" charset="-128"/>
              </a:rPr>
              <a:t> </a:t>
            </a:r>
            <a:r>
              <a:rPr lang="en-US" sz="1680" i="1" dirty="0" err="1">
                <a:solidFill>
                  <a:srgbClr val="000000"/>
                </a:solidFill>
                <a:latin typeface="Arial" pitchFamily="34" charset="0"/>
                <a:ea typeface="ＭＳ Ｐゴシック" pitchFamily="34" charset="-128"/>
              </a:rPr>
              <a:t>Domroese</a:t>
            </a:r>
            <a:r>
              <a:rPr lang="en-US" sz="1680" i="1" dirty="0">
                <a:solidFill>
                  <a:srgbClr val="000000"/>
                </a:solidFill>
                <a:latin typeface="Arial" pitchFamily="34" charset="0"/>
                <a:ea typeface="ＭＳ Ｐゴシック" pitchFamily="34" charset="-128"/>
              </a:rPr>
              <a:t>,</a:t>
            </a:r>
          </a:p>
          <a:p>
            <a:pPr defTabSz="1097280" fontAlgn="base">
              <a:spcBef>
                <a:spcPct val="0"/>
              </a:spcBef>
            </a:pPr>
            <a:r>
              <a:rPr lang="en-US" sz="1680" i="1" dirty="0">
                <a:solidFill>
                  <a:srgbClr val="000000"/>
                </a:solidFill>
                <a:latin typeface="Arial" pitchFamily="34" charset="0"/>
                <a:ea typeface="ＭＳ Ｐゴシック" pitchFamily="34" charset="-128"/>
              </a:rPr>
              <a:t>					former </a:t>
            </a:r>
            <a:r>
              <a:rPr lang="en-US" sz="1680" i="1" dirty="0" err="1">
                <a:solidFill>
                  <a:srgbClr val="000000"/>
                </a:solidFill>
                <a:latin typeface="Arial" pitchFamily="34" charset="0"/>
                <a:ea typeface="ＭＳ Ｐゴシック" pitchFamily="34" charset="-128"/>
              </a:rPr>
              <a:t>Cdr</a:t>
            </a:r>
            <a:r>
              <a:rPr lang="en-US" sz="1680" i="1" dirty="0">
                <a:solidFill>
                  <a:srgbClr val="000000"/>
                </a:solidFill>
                <a:latin typeface="Arial" pitchFamily="34" charset="0"/>
                <a:ea typeface="ＭＳ Ｐゴシック" pitchFamily="34" charset="-128"/>
              </a:rPr>
              <a:t> NATO HQ JFC </a:t>
            </a:r>
            <a:r>
              <a:rPr lang="en-US" sz="1680" i="1" dirty="0" err="1">
                <a:solidFill>
                  <a:srgbClr val="000000"/>
                </a:solidFill>
                <a:latin typeface="Arial" pitchFamily="34" charset="0"/>
                <a:ea typeface="ＭＳ Ｐゴシック" pitchFamily="34" charset="-128"/>
              </a:rPr>
              <a:t>Brunsum</a:t>
            </a:r>
            <a:endParaRPr lang="en-US" sz="1680" i="1" dirty="0">
              <a:solidFill>
                <a:srgbClr val="000000"/>
              </a:solidFill>
              <a:latin typeface="Arial" pitchFamily="34" charset="0"/>
              <a:ea typeface="ＭＳ Ｐゴシック" pitchFamily="34" charset="-128"/>
            </a:endParaRPr>
          </a:p>
          <a:p>
            <a:pPr marL="548640" lvl="1" defTabSz="1097280" fontAlgn="base">
              <a:spcBef>
                <a:spcPct val="0"/>
              </a:spcBef>
              <a:spcAft>
                <a:spcPts val="720"/>
              </a:spcAft>
            </a:pPr>
            <a:endParaRPr lang="en-US" sz="2400" dirty="0">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val="19790694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C526C-AF0B-46D3-A33B-EF70ED24D1AC}"/>
              </a:ext>
            </a:extLst>
          </p:cNvPr>
          <p:cNvSpPr>
            <a:spLocks noGrp="1"/>
          </p:cNvSpPr>
          <p:nvPr>
            <p:ph type="ctrTitle"/>
          </p:nvPr>
        </p:nvSpPr>
        <p:spPr>
          <a:xfrm>
            <a:off x="400051" y="4086226"/>
            <a:ext cx="10147366" cy="1200150"/>
          </a:xfrm>
          <a:ln>
            <a:solidFill>
              <a:srgbClr val="C00000"/>
            </a:solidFill>
          </a:ln>
        </p:spPr>
        <p:txBody>
          <a:bodyPr>
            <a:noAutofit/>
          </a:bodyPr>
          <a:lstStyle/>
          <a:p>
            <a:r>
              <a:rPr lang="en-US" sz="4800" b="1" i="1" dirty="0">
                <a:solidFill>
                  <a:schemeClr val="accent1"/>
                </a:solidFill>
                <a:latin typeface="+mn-lt"/>
              </a:rPr>
              <a:t/>
            </a:r>
            <a:br>
              <a:rPr lang="en-US" sz="4800" b="1" i="1" dirty="0">
                <a:solidFill>
                  <a:schemeClr val="accent1"/>
                </a:solidFill>
                <a:latin typeface="+mn-lt"/>
              </a:rPr>
            </a:br>
            <a:r>
              <a:rPr lang="en-US" sz="4800" b="1" i="1" dirty="0">
                <a:solidFill>
                  <a:schemeClr val="accent1"/>
                </a:solidFill>
                <a:latin typeface="+mn-lt"/>
              </a:rPr>
              <a:t/>
            </a:r>
            <a:br>
              <a:rPr lang="en-US" sz="4800" b="1" i="1" dirty="0">
                <a:solidFill>
                  <a:schemeClr val="accent1"/>
                </a:solidFill>
                <a:latin typeface="+mn-lt"/>
              </a:rPr>
            </a:br>
            <a:r>
              <a:rPr lang="en-US" sz="4800" b="1" i="1" dirty="0" smtClean="0">
                <a:solidFill>
                  <a:schemeClr val="accent1"/>
                </a:solidFill>
                <a:latin typeface="+mn-lt"/>
              </a:rPr>
              <a:t/>
            </a:r>
            <a:br>
              <a:rPr lang="en-US" sz="4800" b="1" i="1" dirty="0" smtClean="0">
                <a:solidFill>
                  <a:schemeClr val="accent1"/>
                </a:solidFill>
                <a:latin typeface="+mn-lt"/>
              </a:rPr>
            </a:br>
            <a:r>
              <a:rPr lang="en-US" sz="4800" b="1" i="1" dirty="0">
                <a:solidFill>
                  <a:schemeClr val="accent1"/>
                </a:solidFill>
                <a:latin typeface="+mn-lt"/>
              </a:rPr>
              <a:t/>
            </a:r>
            <a:br>
              <a:rPr lang="en-US" sz="4800" b="1" i="1" dirty="0">
                <a:solidFill>
                  <a:schemeClr val="accent1"/>
                </a:solidFill>
                <a:latin typeface="+mn-lt"/>
              </a:rPr>
            </a:br>
            <a:r>
              <a:rPr lang="en-US" sz="4800" b="1" i="1" dirty="0" smtClean="0">
                <a:solidFill>
                  <a:schemeClr val="accent1"/>
                </a:solidFill>
                <a:latin typeface="+mn-lt"/>
              </a:rPr>
              <a:t/>
            </a:r>
            <a:br>
              <a:rPr lang="en-US" sz="4800" b="1" i="1" dirty="0" smtClean="0">
                <a:solidFill>
                  <a:schemeClr val="accent1"/>
                </a:solidFill>
                <a:latin typeface="+mn-lt"/>
              </a:rPr>
            </a:br>
            <a:r>
              <a:rPr lang="en-US" sz="4800" b="1" i="1" dirty="0">
                <a:solidFill>
                  <a:schemeClr val="accent1"/>
                </a:solidFill>
                <a:latin typeface="+mn-lt"/>
              </a:rPr>
              <a:t/>
            </a:r>
            <a:br>
              <a:rPr lang="en-US" sz="4800" b="1" i="1" dirty="0">
                <a:solidFill>
                  <a:schemeClr val="accent1"/>
                </a:solidFill>
                <a:latin typeface="+mn-lt"/>
              </a:rPr>
            </a:br>
            <a:endParaRPr lang="en-US" sz="3600" b="1" i="1" dirty="0">
              <a:solidFill>
                <a:schemeClr val="accent1"/>
              </a:solidFill>
              <a:latin typeface="+mn-lt"/>
            </a:endParaRPr>
          </a:p>
        </p:txBody>
      </p:sp>
      <p:sp>
        <p:nvSpPr>
          <p:cNvPr id="3" name="Subtitle 2">
            <a:extLst>
              <a:ext uri="{FF2B5EF4-FFF2-40B4-BE49-F238E27FC236}">
                <a16:creationId xmlns:a16="http://schemas.microsoft.com/office/drawing/2014/main" id="{94653E77-1633-4A47-9893-5AB109D4C14E}"/>
              </a:ext>
            </a:extLst>
          </p:cNvPr>
          <p:cNvSpPr>
            <a:spLocks noGrp="1"/>
          </p:cNvSpPr>
          <p:nvPr>
            <p:ph type="subTitle" idx="1"/>
          </p:nvPr>
        </p:nvSpPr>
        <p:spPr>
          <a:xfrm>
            <a:off x="34704" y="1310609"/>
            <a:ext cx="12122590" cy="5368565"/>
          </a:xfrm>
          <a:solidFill>
            <a:schemeClr val="bg1"/>
          </a:solidFill>
          <a:ln>
            <a:solidFill>
              <a:schemeClr val="bg1"/>
            </a:solidFill>
          </a:ln>
        </p:spPr>
        <p:txBody>
          <a:bodyPr>
            <a:normAutofit/>
          </a:bodyPr>
          <a:lstStyle/>
          <a:p>
            <a:pPr>
              <a:spcBef>
                <a:spcPts val="0"/>
              </a:spcBef>
            </a:pPr>
            <a:endParaRPr lang="en-US" sz="2800" b="1" dirty="0"/>
          </a:p>
          <a:p>
            <a:pPr lvl="0">
              <a:spcBef>
                <a:spcPts val="0"/>
              </a:spcBef>
              <a:defRPr/>
            </a:pPr>
            <a:endParaRPr lang="en-US" sz="2800" b="1" dirty="0"/>
          </a:p>
          <a:p>
            <a:pPr lvl="0">
              <a:spcBef>
                <a:spcPts val="0"/>
              </a:spcBef>
              <a:defRPr/>
            </a:pPr>
            <a:r>
              <a:rPr lang="en-US" sz="2800" b="1" dirty="0" smtClean="0">
                <a:solidFill>
                  <a:srgbClr val="0070C0"/>
                </a:solidFill>
              </a:rPr>
              <a:t>Mr</a:t>
            </a:r>
            <a:r>
              <a:rPr lang="en-US" sz="2800" b="1" dirty="0">
                <a:solidFill>
                  <a:srgbClr val="0070C0"/>
                </a:solidFill>
              </a:rPr>
              <a:t>.  Terry D. </a:t>
            </a:r>
            <a:r>
              <a:rPr lang="en-US" sz="2800" b="1" dirty="0" smtClean="0">
                <a:solidFill>
                  <a:srgbClr val="0070C0"/>
                </a:solidFill>
              </a:rPr>
              <a:t>Mobley </a:t>
            </a:r>
          </a:p>
          <a:p>
            <a:pPr lvl="0">
              <a:spcBef>
                <a:spcPts val="0"/>
              </a:spcBef>
              <a:defRPr/>
            </a:pPr>
            <a:r>
              <a:rPr lang="en-US" sz="2800" b="1" dirty="0" smtClean="0">
                <a:solidFill>
                  <a:srgbClr val="0070C0"/>
                </a:solidFill>
              </a:rPr>
              <a:t>U.S</a:t>
            </a:r>
            <a:r>
              <a:rPr lang="en-US" sz="2800" b="1" dirty="0">
                <a:solidFill>
                  <a:srgbClr val="0070C0"/>
                </a:solidFill>
              </a:rPr>
              <a:t>. Department of </a:t>
            </a:r>
            <a:r>
              <a:rPr lang="en-US" sz="2800" b="1" dirty="0" smtClean="0">
                <a:solidFill>
                  <a:srgbClr val="0070C0"/>
                </a:solidFill>
              </a:rPr>
              <a:t>State</a:t>
            </a:r>
            <a:endParaRPr lang="en-US" sz="2800" b="1" dirty="0">
              <a:solidFill>
                <a:srgbClr val="0070C0"/>
              </a:solidFill>
            </a:endParaRPr>
          </a:p>
          <a:p>
            <a:pPr lvl="0">
              <a:spcBef>
                <a:spcPts val="0"/>
              </a:spcBef>
              <a:defRPr/>
            </a:pPr>
            <a:r>
              <a:rPr lang="it-IT" sz="2800" b="1" dirty="0" smtClean="0">
                <a:solidFill>
                  <a:srgbClr val="0070C0"/>
                </a:solidFill>
              </a:rPr>
              <a:t> </a:t>
            </a:r>
            <a:r>
              <a:rPr lang="en-US" sz="2800" b="1" dirty="0" smtClean="0">
                <a:solidFill>
                  <a:srgbClr val="0070C0"/>
                </a:solidFill>
              </a:rPr>
              <a:t>U.S</a:t>
            </a:r>
            <a:r>
              <a:rPr lang="en-US" sz="2800" b="1" dirty="0">
                <a:solidFill>
                  <a:srgbClr val="0070C0"/>
                </a:solidFill>
              </a:rPr>
              <a:t>. Army Command and General Staff College</a:t>
            </a:r>
          </a:p>
          <a:p>
            <a:pPr lvl="0">
              <a:spcBef>
                <a:spcPts val="0"/>
              </a:spcBef>
              <a:defRPr/>
            </a:pPr>
            <a:r>
              <a:rPr lang="en-US" altLang="en-US" b="1" kern="0" dirty="0" smtClean="0">
                <a:solidFill>
                  <a:srgbClr val="0070C0"/>
                </a:solidFill>
                <a:cs typeface="Arial" panose="020B0604020202020204" pitchFamily="34" charset="0"/>
              </a:rPr>
              <a:t>Fort Leavenworth, KS</a:t>
            </a:r>
          </a:p>
          <a:p>
            <a:pPr lvl="0">
              <a:spcBef>
                <a:spcPts val="0"/>
              </a:spcBef>
              <a:defRPr/>
            </a:pPr>
            <a:endParaRPr lang="en-US" altLang="en-US" b="1" kern="0" dirty="0" smtClean="0">
              <a:solidFill>
                <a:schemeClr val="accent1"/>
              </a:solidFill>
              <a:cs typeface="Arial" panose="020B0604020202020204" pitchFamily="34" charset="0"/>
            </a:endParaRPr>
          </a:p>
          <a:p>
            <a:pPr lvl="0">
              <a:spcBef>
                <a:spcPts val="0"/>
              </a:spcBef>
              <a:defRPr/>
            </a:pPr>
            <a:endParaRPr lang="en-US" altLang="en-US" sz="2000" b="1" kern="0" dirty="0" smtClean="0">
              <a:solidFill>
                <a:schemeClr val="accent1"/>
              </a:solidFill>
              <a:cs typeface="Arial" panose="020B0604020202020204" pitchFamily="34" charset="0"/>
            </a:endParaRPr>
          </a:p>
          <a:p>
            <a:pPr lvl="0">
              <a:spcBef>
                <a:spcPts val="0"/>
              </a:spcBef>
              <a:defRPr/>
            </a:pPr>
            <a:endParaRPr lang="en-US" altLang="en-US" sz="2000" b="1" kern="0" dirty="0">
              <a:solidFill>
                <a:schemeClr val="accent1"/>
              </a:solidFill>
              <a:cs typeface="Arial" panose="020B0604020202020204" pitchFamily="34" charset="0"/>
            </a:endParaRPr>
          </a:p>
          <a:p>
            <a:pPr lvl="0">
              <a:spcBef>
                <a:spcPts val="0"/>
              </a:spcBef>
              <a:defRPr/>
            </a:pPr>
            <a:r>
              <a:rPr lang="en-US" altLang="en-US" sz="2000" b="1" kern="0" dirty="0" smtClean="0">
                <a:solidFill>
                  <a:schemeClr val="accent5"/>
                </a:solidFill>
                <a:cs typeface="Arial" panose="020B0604020202020204" pitchFamily="34" charset="0"/>
              </a:rPr>
              <a:t>Presentation </a:t>
            </a:r>
            <a:r>
              <a:rPr lang="en-US" altLang="en-US" sz="2000" b="1" kern="0" dirty="0">
                <a:solidFill>
                  <a:schemeClr val="accent5"/>
                </a:solidFill>
                <a:cs typeface="Arial" panose="020B0604020202020204" pitchFamily="34" charset="0"/>
              </a:rPr>
              <a:t>for the</a:t>
            </a:r>
          </a:p>
          <a:p>
            <a:pPr lvl="0">
              <a:spcBef>
                <a:spcPts val="0"/>
              </a:spcBef>
              <a:defRPr/>
            </a:pPr>
            <a:r>
              <a:rPr lang="en-US" altLang="en-US" sz="2000" b="1" kern="0" dirty="0">
                <a:solidFill>
                  <a:schemeClr val="accent5"/>
                </a:solidFill>
                <a:cs typeface="Arial" panose="020B0604020202020204" pitchFamily="34" charset="0"/>
              </a:rPr>
              <a:t>Cultural and Area Studies Office </a:t>
            </a:r>
          </a:p>
          <a:p>
            <a:pPr lvl="0">
              <a:spcBef>
                <a:spcPts val="0"/>
              </a:spcBef>
              <a:defRPr/>
            </a:pPr>
            <a:r>
              <a:rPr lang="en-US" altLang="en-US" sz="2000" b="1" kern="0" dirty="0">
                <a:solidFill>
                  <a:schemeClr val="accent5"/>
                </a:solidFill>
                <a:cs typeface="Arial" panose="020B0604020202020204" pitchFamily="34" charset="0"/>
              </a:rPr>
              <a:t>U.S. Army Command and General Staff College</a:t>
            </a:r>
          </a:p>
          <a:p>
            <a:endParaRPr lang="en-US" sz="3200" dirty="0"/>
          </a:p>
          <a:p>
            <a:endParaRPr lang="en-US" sz="3200" dirty="0"/>
          </a:p>
        </p:txBody>
      </p:sp>
      <p:pic>
        <p:nvPicPr>
          <p:cNvPr id="5"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060" y="214111"/>
            <a:ext cx="732583" cy="76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008411" y="6243273"/>
            <a:ext cx="6096000" cy="461665"/>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1" u="none" strike="noStrike" kern="1200" cap="none" spc="0" normalizeH="0" baseline="0" noProof="0" dirty="0" smtClean="0">
                <a:ln>
                  <a:noFill/>
                </a:ln>
                <a:solidFill>
                  <a:srgbClr val="4472C4"/>
                </a:solidFill>
                <a:effectLst/>
                <a:uLnTx/>
                <a:uFillTx/>
                <a:latin typeface="Calibri" panose="020F0502020204030204"/>
                <a:ea typeface="+mn-ea"/>
                <a:cs typeface="Arial" panose="020B0604020202020204" pitchFamily="34" charset="0"/>
              </a:rPr>
              <a:t>27 April 2022</a:t>
            </a:r>
            <a:endParaRPr kumimoji="0" lang="en-US" altLang="en-US" sz="1200" b="1" i="1" u="none" strike="noStrike" kern="1200" cap="none" spc="0" normalizeH="0" baseline="0" noProof="0" dirty="0">
              <a:ln>
                <a:noFill/>
              </a:ln>
              <a:solidFill>
                <a:srgbClr val="4472C4"/>
              </a:solidFill>
              <a:effectLst/>
              <a:uLnTx/>
              <a:uFillTx/>
              <a:latin typeface="Calibri" panose="020F0502020204030204"/>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1"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rPr>
              <a:t>unclassified</a:t>
            </a:r>
          </a:p>
        </p:txBody>
      </p:sp>
      <p:sp>
        <p:nvSpPr>
          <p:cNvPr id="7" name="Rectangle 6"/>
          <p:cNvSpPr/>
          <p:nvPr/>
        </p:nvSpPr>
        <p:spPr>
          <a:xfrm>
            <a:off x="34704" y="84516"/>
            <a:ext cx="12043415" cy="1200329"/>
          </a:xfrm>
          <a:prstGeom prst="rect">
            <a:avLst/>
          </a:prstGeom>
          <a:ln>
            <a:solidFill>
              <a:srgbClr val="C00000"/>
            </a:solidFill>
          </a:ln>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4472C4"/>
                </a:solidFill>
                <a:effectLst/>
                <a:uLnTx/>
                <a:uFillTx/>
                <a:latin typeface="Calibri" panose="020F0502020204030204"/>
                <a:ea typeface="+mn-ea"/>
                <a:cs typeface="+mn-cs"/>
              </a:rPr>
              <a:t>Strategic Implications of China’s Global Power </a:t>
            </a:r>
            <a:r>
              <a:rPr kumimoji="0" lang="en-US" sz="4000" b="1" i="1" u="none" strike="noStrike" kern="1200" cap="none" spc="0" normalizeH="0" baseline="0" noProof="0" dirty="0" smtClean="0">
                <a:ln>
                  <a:noFill/>
                </a:ln>
                <a:solidFill>
                  <a:srgbClr val="4472C4"/>
                </a:solidFill>
                <a:effectLst/>
                <a:uLnTx/>
                <a:uFillTx/>
                <a:latin typeface="Calibri" panose="020F0502020204030204"/>
                <a:ea typeface="+mn-ea"/>
                <a:cs typeface="+mn-cs"/>
              </a:rPr>
              <a:t>Projection</a:t>
            </a:r>
            <a:endParaRPr kumimoji="0" lang="en-US" altLang="en-US" sz="2000" b="1" i="0" u="none" strike="noStrike" kern="0" cap="none" spc="0" normalizeH="0" baseline="0" noProof="0" dirty="0">
              <a:ln>
                <a:noFill/>
              </a:ln>
              <a:solidFill>
                <a:srgbClr val="5B9BD5"/>
              </a:solidFill>
              <a:effectLst/>
              <a:uLnTx/>
              <a:uFillTx/>
              <a:latin typeface="Calibri" panose="020F0502020204030204"/>
              <a:ea typeface="+mn-ea"/>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3042" y="177308"/>
            <a:ext cx="1055077" cy="964641"/>
          </a:xfrm>
          <a:prstGeom prst="rect">
            <a:avLst/>
          </a:prstGeom>
        </p:spPr>
      </p:pic>
    </p:spTree>
    <p:extLst>
      <p:ext uri="{BB962C8B-B14F-4D97-AF65-F5344CB8AC3E}">
        <p14:creationId xmlns:p14="http://schemas.microsoft.com/office/powerpoint/2010/main" val="21082440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63" y="31085"/>
            <a:ext cx="6902400" cy="1596748"/>
          </a:xfrm>
          <a:ln>
            <a:solidFill>
              <a:srgbClr val="C00000"/>
            </a:solidFill>
          </a:ln>
        </p:spPr>
        <p:txBody>
          <a:bodyPr/>
          <a:lstStyle/>
          <a:p>
            <a:pPr algn="ctr"/>
            <a:r>
              <a:rPr lang="en-US" b="1" i="1" dirty="0" smtClean="0">
                <a:solidFill>
                  <a:schemeClr val="accent1"/>
                </a:solidFill>
                <a:latin typeface="+mn-lt"/>
              </a:rPr>
              <a:t>      What is the Belt and Road Initiative?</a:t>
            </a:r>
            <a:endParaRPr lang="en-US" b="1" i="1" dirty="0">
              <a:solidFill>
                <a:schemeClr val="accent1"/>
              </a:solidFill>
              <a:latin typeface="+mn-lt"/>
            </a:endParaRPr>
          </a:p>
        </p:txBody>
      </p:sp>
      <p:sp>
        <p:nvSpPr>
          <p:cNvPr id="3" name="Content Placeholder 2"/>
          <p:cNvSpPr>
            <a:spLocks noGrp="1"/>
          </p:cNvSpPr>
          <p:nvPr>
            <p:ph idx="1"/>
          </p:nvPr>
        </p:nvSpPr>
        <p:spPr>
          <a:xfrm>
            <a:off x="572386" y="2272192"/>
            <a:ext cx="10515600" cy="4351338"/>
          </a:xfrm>
        </p:spPr>
        <p:txBody>
          <a:bodyPr>
            <a:normAutofit fontScale="92500" lnSpcReduction="20000"/>
          </a:bodyPr>
          <a:lstStyle/>
          <a:p>
            <a:r>
              <a:rPr lang="en-US" dirty="0" smtClean="0"/>
              <a:t>At its core, the BRI is an infrastructure investment program with estimated funding of at least $1 trillion USD</a:t>
            </a:r>
            <a:r>
              <a:rPr lang="en-US" dirty="0"/>
              <a:t>;</a:t>
            </a:r>
            <a:r>
              <a:rPr lang="en-US" dirty="0" smtClean="0"/>
              <a:t> total value of BRI projects to date are estimated to be around $2 trillion.    </a:t>
            </a:r>
          </a:p>
          <a:p>
            <a:endParaRPr lang="en-US" dirty="0"/>
          </a:p>
          <a:p>
            <a:r>
              <a:rPr lang="en-US" dirty="0" smtClean="0"/>
              <a:t>More broadly, it’s the vehicle through which China intends to increase its connectivity – “physically, financially, digitally, and socially” (UNDP China, 2019) with countries as well as regional and international organizations based partly on the historic Silk Road land and maritime routes.  </a:t>
            </a:r>
          </a:p>
          <a:p>
            <a:endParaRPr lang="en-US" dirty="0"/>
          </a:p>
          <a:p>
            <a:r>
              <a:rPr lang="en-US" dirty="0" smtClean="0"/>
              <a:t>It is also a tool through which China seeks to improve it’s economic, security, and political standing</a:t>
            </a:r>
            <a:r>
              <a:rPr lang="en-US" dirty="0"/>
              <a:t> </a:t>
            </a:r>
            <a:r>
              <a:rPr lang="en-US" dirty="0" smtClean="0"/>
              <a:t>both regionally and globally, while increasing other countries dependency on China.     </a:t>
            </a:r>
            <a:endParaRPr lang="en-US" dirty="0"/>
          </a:p>
        </p:txBody>
      </p:sp>
      <p:pic>
        <p:nvPicPr>
          <p:cNvPr id="4" name="Picture 3"/>
          <p:cNvPicPr>
            <a:picLocks noChangeAspect="1"/>
          </p:cNvPicPr>
          <p:nvPr/>
        </p:nvPicPr>
        <p:blipFill>
          <a:blip r:embed="rId3"/>
          <a:stretch>
            <a:fillRect/>
          </a:stretch>
        </p:blipFill>
        <p:spPr>
          <a:xfrm>
            <a:off x="7010965" y="0"/>
            <a:ext cx="5181036" cy="2218765"/>
          </a:xfrm>
          <a:prstGeom prst="rect">
            <a:avLst/>
          </a:prstGeom>
        </p:spPr>
      </p:pic>
      <p:pic>
        <p:nvPicPr>
          <p:cNvPr id="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3286" y="131569"/>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0049604"/>
      </p:ext>
    </p:extLst>
  </p:cSld>
  <p:clrMapOvr>
    <a:masterClrMapping/>
  </p:clrMapOvr>
  <p:timing>
    <p:tnLst>
      <p:par>
        <p:cTn id="1" dur="indefinite" restart="never" nodeType="tmRoot"/>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Bundeswehr">
  <a:themeElements>
    <a:clrScheme name="Heer">
      <a:dk1>
        <a:srgbClr val="000000"/>
      </a:dk1>
      <a:lt1>
        <a:srgbClr val="FFFFFF"/>
      </a:lt1>
      <a:dk2>
        <a:srgbClr val="334811"/>
      </a:dk2>
      <a:lt2>
        <a:srgbClr val="004471"/>
      </a:lt2>
      <a:accent1>
        <a:srgbClr val="C6D6DE"/>
      </a:accent1>
      <a:accent2>
        <a:srgbClr val="A6B8C3"/>
      </a:accent2>
      <a:accent3>
        <a:srgbClr val="647B8A"/>
      </a:accent3>
      <a:accent4>
        <a:srgbClr val="E6110C"/>
      </a:accent4>
      <a:accent5>
        <a:srgbClr val="F29100"/>
      </a:accent5>
      <a:accent6>
        <a:srgbClr val="F9B600"/>
      </a:accent6>
      <a:hlink>
        <a:srgbClr val="0563C1"/>
      </a:hlink>
      <a:folHlink>
        <a:srgbClr val="954F72"/>
      </a:folHlink>
    </a:clrScheme>
    <a:fontScheme name="Bundeswehr">
      <a:majorFont>
        <a:latin typeface="Arial Narrow"/>
        <a:ea typeface=""/>
        <a:cs typeface=""/>
      </a:majorFont>
      <a:minorFont>
        <a:latin typeface="Arial"/>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1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3822</TotalTime>
  <Words>2495</Words>
  <Application>Microsoft Office PowerPoint</Application>
  <PresentationFormat>Widescreen</PresentationFormat>
  <Paragraphs>207</Paragraphs>
  <Slides>20</Slides>
  <Notes>6</Notes>
  <HiddenSlides>0</HiddenSlides>
  <MMClips>0</MMClips>
  <ScaleCrop>false</ScaleCrop>
  <HeadingPairs>
    <vt:vector size="6" baseType="variant">
      <vt:variant>
        <vt:lpstr>Fonts Used</vt:lpstr>
      </vt:variant>
      <vt:variant>
        <vt:i4>10</vt:i4>
      </vt:variant>
      <vt:variant>
        <vt:lpstr>Theme</vt:lpstr>
      </vt:variant>
      <vt:variant>
        <vt:i4>10</vt:i4>
      </vt:variant>
      <vt:variant>
        <vt:lpstr>Slide Titles</vt:lpstr>
      </vt:variant>
      <vt:variant>
        <vt:i4>20</vt:i4>
      </vt:variant>
    </vt:vector>
  </HeadingPairs>
  <TitlesOfParts>
    <vt:vector size="40" baseType="lpstr">
      <vt:lpstr>ＭＳ Ｐゴシック</vt:lpstr>
      <vt:lpstr> Arial</vt:lpstr>
      <vt:lpstr>Arial</vt:lpstr>
      <vt:lpstr>Arial Black</vt:lpstr>
      <vt:lpstr>Arial Narrow</vt:lpstr>
      <vt:lpstr>Calibri</vt:lpstr>
      <vt:lpstr>Calibri Light</vt:lpstr>
      <vt:lpstr>Garamond</vt:lpstr>
      <vt:lpstr>Times New Roman</vt:lpstr>
      <vt:lpstr>Wingdings</vt:lpstr>
      <vt:lpstr>3_Office Theme</vt:lpstr>
      <vt:lpstr>Default Design</vt:lpstr>
      <vt:lpstr>1_Office Theme</vt:lpstr>
      <vt:lpstr>4_Office Theme</vt:lpstr>
      <vt:lpstr>2_Office Theme</vt:lpstr>
      <vt:lpstr>5_Office Theme</vt:lpstr>
      <vt:lpstr>Office Theme</vt:lpstr>
      <vt:lpstr>Bundeswehr</vt:lpstr>
      <vt:lpstr>Thème Office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What is the Belt and Road Initiative?</vt:lpstr>
      <vt:lpstr>       Prisms Through Which to View BRI</vt:lpstr>
      <vt:lpstr>South &amp; Southeast Asian  Case Studies</vt:lpstr>
      <vt:lpstr>Strategic Implications of China’s Global Power Projection: (INDOPACOM Partner Perspective)</vt:lpstr>
      <vt:lpstr>                   How and why do things move?</vt:lpstr>
      <vt:lpstr>Th      Cycles of competition and cooperation </vt:lpstr>
      <vt:lpstr>Th           The balance of projecting power</vt:lpstr>
      <vt:lpstr>                         What to cooperate on?</vt:lpstr>
      <vt:lpstr>               Some better thoughts than mine!</vt:lpstr>
      <vt:lpstr>PowerPoint Presentation</vt:lpstr>
      <vt:lpstr>PowerPoint Presentation</vt:lpstr>
      <vt:lpstr>PowerPoint Presentation</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Garven, Robert Mr CIV USA TRADOC</dc:creator>
  <cp:lastModifiedBy>Ibrahimov, Mahir J MIL USARMY CAC (USA)</cp:lastModifiedBy>
  <cp:revision>297</cp:revision>
  <cp:lastPrinted>2022-01-13T19:23:37Z</cp:lastPrinted>
  <dcterms:created xsi:type="dcterms:W3CDTF">2020-07-16T14:06:25Z</dcterms:created>
  <dcterms:modified xsi:type="dcterms:W3CDTF">2022-04-18T20:03:52Z</dcterms:modified>
</cp:coreProperties>
</file>